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985c28c260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ba9e17e898466c"/>
  </p:sldMasterIdLst>
  <p:sldIdLst>
    <p:sldId xmlns:r="http://schemas.openxmlformats.org/officeDocument/2006/relationships" id="256" r:id="R534fdd2512744993"/>
    <p:sldId xmlns:r="http://schemas.openxmlformats.org/officeDocument/2006/relationships" id="257" r:id="Rf15a7ab4136d47c5"/>
    <p:sldId xmlns:r="http://schemas.openxmlformats.org/officeDocument/2006/relationships" id="258" r:id="R28402f41c95a4e67"/>
    <p:sldId xmlns:r="http://schemas.openxmlformats.org/officeDocument/2006/relationships" id="259" r:id="R4dd18d1313aa4463"/>
    <p:sldId xmlns:r="http://schemas.openxmlformats.org/officeDocument/2006/relationships" id="260" r:id="Rfb96026c2375414f"/>
    <p:sldId xmlns:r="http://schemas.openxmlformats.org/officeDocument/2006/relationships" id="261" r:id="R7aef2b652ffd437c"/>
    <p:sldId xmlns:r="http://schemas.openxmlformats.org/officeDocument/2006/relationships" id="262" r:id="R7fccd068046746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a9e17e898466c" /><Relationship Type="http://schemas.openxmlformats.org/officeDocument/2006/relationships/slide" Target="/ppt/slides/slide1.xml" Id="R534fdd2512744993" /><Relationship Type="http://schemas.openxmlformats.org/officeDocument/2006/relationships/slide" Target="/ppt/slides/slide2.xml" Id="Rf15a7ab4136d47c5" /><Relationship Type="http://schemas.openxmlformats.org/officeDocument/2006/relationships/slide" Target="/ppt/slides/slide3.xml" Id="R28402f41c95a4e67" /><Relationship Type="http://schemas.openxmlformats.org/officeDocument/2006/relationships/slide" Target="/ppt/slides/slide4.xml" Id="R4dd18d1313aa4463" /><Relationship Type="http://schemas.openxmlformats.org/officeDocument/2006/relationships/slide" Target="/ppt/slides/slide5.xml" Id="Rfb96026c2375414f" /><Relationship Type="http://schemas.openxmlformats.org/officeDocument/2006/relationships/slide" Target="/ppt/slides/slide6.xml" Id="R7aef2b652ffd437c" /><Relationship Type="http://schemas.openxmlformats.org/officeDocument/2006/relationships/slide" Target="/ppt/slides/slide7.xml" Id="R7fccd068046746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15814f67d4f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da784804b47b7" /><Relationship Type="http://schemas.openxmlformats.org/officeDocument/2006/relationships/theme" Target="/ppt/slideMasters/theme/theme1.xml" Id="R452b8bb90289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da784804b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d7985459a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0b3bc973247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2bcafe576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d4c025f5745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da3a70941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001f6931a47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275a7f88d47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EUROPRIS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EUROPRIS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EUROPRIS HOLDING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EUROPRIS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EUROPRIS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EUROPRIS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474 214 433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1 522 884 255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3 049 433 519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EUROPRIS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EUROPRIS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EUROPRIS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Dikeveien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1661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39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info@europris.no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www.europris.no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997 517 946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EUROPRIS HOLDING AS</a:t>
            </a:r>
          </a:p>
        </p:txBody>
      </p:sp>
    </p:spTree>
  </p:cSld>
  <p:clrMapOvr>
    <a:masterClrMapping xmlns:a="http://schemas.openxmlformats.org/drawingml/2006/main"/>
  </p:clrMapOvr>
</p:sld>
</file>