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aaa7ce944a4b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a3fd79b623495f"/>
  </p:sldMasterIdLst>
  <p:sldIdLst>
    <p:sldId xmlns:r="http://schemas.openxmlformats.org/officeDocument/2006/relationships" id="256" r:id="R63f6d4f24a044eea"/>
    <p:sldId xmlns:r="http://schemas.openxmlformats.org/officeDocument/2006/relationships" id="257" r:id="R3f2074624f8c4dce"/>
    <p:sldId xmlns:r="http://schemas.openxmlformats.org/officeDocument/2006/relationships" id="258" r:id="Rc26874939b2f41fb"/>
    <p:sldId xmlns:r="http://schemas.openxmlformats.org/officeDocument/2006/relationships" id="259" r:id="R9ed930b28a5f4362"/>
    <p:sldId xmlns:r="http://schemas.openxmlformats.org/officeDocument/2006/relationships" id="260" r:id="R64acd56cb771416e"/>
    <p:sldId xmlns:r="http://schemas.openxmlformats.org/officeDocument/2006/relationships" id="261" r:id="R3a85321283de45eb"/>
    <p:sldId xmlns:r="http://schemas.openxmlformats.org/officeDocument/2006/relationships" id="262" r:id="Rb7df35de811849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a3fd79b623495f" /><Relationship Type="http://schemas.openxmlformats.org/officeDocument/2006/relationships/slide" Target="/ppt/slides/slide1.xml" Id="R63f6d4f24a044eea" /><Relationship Type="http://schemas.openxmlformats.org/officeDocument/2006/relationships/slide" Target="/ppt/slides/slide2.xml" Id="R3f2074624f8c4dce" /><Relationship Type="http://schemas.openxmlformats.org/officeDocument/2006/relationships/slide" Target="/ppt/slides/slide3.xml" Id="Rc26874939b2f41fb" /><Relationship Type="http://schemas.openxmlformats.org/officeDocument/2006/relationships/slide" Target="/ppt/slides/slide4.xml" Id="R9ed930b28a5f4362" /><Relationship Type="http://schemas.openxmlformats.org/officeDocument/2006/relationships/slide" Target="/ppt/slides/slide5.xml" Id="R64acd56cb771416e" /><Relationship Type="http://schemas.openxmlformats.org/officeDocument/2006/relationships/slide" Target="/ppt/slides/slide6.xml" Id="R3a85321283de45eb" /><Relationship Type="http://schemas.openxmlformats.org/officeDocument/2006/relationships/slide" Target="/ppt/slides/slide7.xml" Id="Rb7df35de811849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dc5f6969da4e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dfd346fd04456" /><Relationship Type="http://schemas.openxmlformats.org/officeDocument/2006/relationships/theme" Target="/ppt/slideMasters/theme/theme1.xml" Id="R4224ff9ae16b44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3dfd346fd044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e822cb25b48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883aa77d24f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1f624c2ad44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13027379e46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b9b4ec25c46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5a609f1a347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b77f4572840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−6 846 258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−137 452 150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610 689 858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1 174 327 540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HOSPITALITY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Hospitality Invest AS, 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997 523 237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 CAPITAL AS</a:t>
            </a:r>
          </a:p>
        </p:txBody>
      </p:sp>
    </p:spTree>
  </p:cSld>
  <p:clrMapOvr>
    <a:masterClrMapping xmlns:a="http://schemas.openxmlformats.org/drawingml/2006/main"/>
  </p:clrMapOvr>
</p:sld>
</file>