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e93db8ddb45457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07f4820993a4f6c"/>
  </p:sldMasterIdLst>
  <p:sldIdLst>
    <p:sldId xmlns:r="http://schemas.openxmlformats.org/officeDocument/2006/relationships" id="256" r:id="R1d0600c205c94c95"/>
    <p:sldId xmlns:r="http://schemas.openxmlformats.org/officeDocument/2006/relationships" id="257" r:id="Rb49bc782e8b94553"/>
    <p:sldId xmlns:r="http://schemas.openxmlformats.org/officeDocument/2006/relationships" id="258" r:id="R45e096fa6a7f4c47"/>
    <p:sldId xmlns:r="http://schemas.openxmlformats.org/officeDocument/2006/relationships" id="259" r:id="Ra91d00737d8f44fe"/>
    <p:sldId xmlns:r="http://schemas.openxmlformats.org/officeDocument/2006/relationships" id="260" r:id="R0b1f8ed1d6d84e82"/>
    <p:sldId xmlns:r="http://schemas.openxmlformats.org/officeDocument/2006/relationships" id="261" r:id="R18974c08fa6146b9"/>
    <p:sldId xmlns:r="http://schemas.openxmlformats.org/officeDocument/2006/relationships" id="262" r:id="R002971090bdc483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07f4820993a4f6c" /><Relationship Type="http://schemas.openxmlformats.org/officeDocument/2006/relationships/slide" Target="/ppt/slides/slide1.xml" Id="R1d0600c205c94c95" /><Relationship Type="http://schemas.openxmlformats.org/officeDocument/2006/relationships/slide" Target="/ppt/slides/slide2.xml" Id="Rb49bc782e8b94553" /><Relationship Type="http://schemas.openxmlformats.org/officeDocument/2006/relationships/slide" Target="/ppt/slides/slide3.xml" Id="R45e096fa6a7f4c47" /><Relationship Type="http://schemas.openxmlformats.org/officeDocument/2006/relationships/slide" Target="/ppt/slides/slide4.xml" Id="Ra91d00737d8f44fe" /><Relationship Type="http://schemas.openxmlformats.org/officeDocument/2006/relationships/slide" Target="/ppt/slides/slide5.xml" Id="R0b1f8ed1d6d84e82" /><Relationship Type="http://schemas.openxmlformats.org/officeDocument/2006/relationships/slide" Target="/ppt/slides/slide6.xml" Id="R18974c08fa6146b9" /><Relationship Type="http://schemas.openxmlformats.org/officeDocument/2006/relationships/slide" Target="/ppt/slides/slide7.xml" Id="R002971090bdc483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64583b268294f9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fc4fe0b0124149" /><Relationship Type="http://schemas.openxmlformats.org/officeDocument/2006/relationships/theme" Target="/ppt/slideMasters/theme/theme1.xml" Id="Rfe97287cf26047c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5fc4fe0b012414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7ac12d4fd34d6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67f24d06294b2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42d557f7d841a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7f5e2572764fd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d29c9203a94d7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d960564616406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66b2a79c564fb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CF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CF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CF INVEST AS ble etablert [år] og holder til i Jar.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CF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CF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CF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594 418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−2 284 592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8 395 555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31 155 867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34 614 391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CF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LAMM-KITTELSEN CARL F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CF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Grav Gårdsvei 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1358 Jar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997 532 465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CF INVEST AS</a:t>
            </a:r>
          </a:p>
        </p:txBody>
      </p:sp>
    </p:spTree>
  </p:cSld>
  <p:clrMapOvr>
    <a:masterClrMapping xmlns:a="http://schemas.openxmlformats.org/drawingml/2006/main"/>
  </p:clrMapOvr>
</p:sld>
</file>