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8ab104d631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81785093342a4"/>
  </p:sldMasterIdLst>
  <p:sldIdLst>
    <p:sldId xmlns:r="http://schemas.openxmlformats.org/officeDocument/2006/relationships" id="256" r:id="Rffd39beb38c14e5d"/>
    <p:sldId xmlns:r="http://schemas.openxmlformats.org/officeDocument/2006/relationships" id="257" r:id="Rda8dc4a6cf094261"/>
    <p:sldId xmlns:r="http://schemas.openxmlformats.org/officeDocument/2006/relationships" id="258" r:id="R4c86fca61fe54f11"/>
    <p:sldId xmlns:r="http://schemas.openxmlformats.org/officeDocument/2006/relationships" id="259" r:id="R0a9f64a97c4c4431"/>
    <p:sldId xmlns:r="http://schemas.openxmlformats.org/officeDocument/2006/relationships" id="260" r:id="Re302cd79f1cb4837"/>
    <p:sldId xmlns:r="http://schemas.openxmlformats.org/officeDocument/2006/relationships" id="261" r:id="R2c6cccfb1063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81785093342a4" /><Relationship Type="http://schemas.openxmlformats.org/officeDocument/2006/relationships/slide" Target="/ppt/slides/slide1.xml" Id="Rffd39beb38c14e5d" /><Relationship Type="http://schemas.openxmlformats.org/officeDocument/2006/relationships/slide" Target="/ppt/slides/slide2.xml" Id="Rda8dc4a6cf094261" /><Relationship Type="http://schemas.openxmlformats.org/officeDocument/2006/relationships/slide" Target="/ppt/slides/slide3.xml" Id="R4c86fca61fe54f11" /><Relationship Type="http://schemas.openxmlformats.org/officeDocument/2006/relationships/slide" Target="/ppt/slides/slide4.xml" Id="R0a9f64a97c4c4431" /><Relationship Type="http://schemas.openxmlformats.org/officeDocument/2006/relationships/slide" Target="/ppt/slides/slide5.xml" Id="Re302cd79f1cb4837" /><Relationship Type="http://schemas.openxmlformats.org/officeDocument/2006/relationships/slide" Target="/ppt/slides/slide6.xml" Id="R2c6cccfb1063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4060f048c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ece88159f43ca" /><Relationship Type="http://schemas.openxmlformats.org/officeDocument/2006/relationships/theme" Target="/ppt/slideMasters/theme/theme1.xml" Id="R3850eea033eb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ece88159f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e821eef76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880b3150e43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2a74415bd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e1d171e0741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4a3d170b94f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0d9b97fe6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288 291 588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2 134 847 474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2 194 591 491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