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487d56de2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3854800024700"/>
  </p:sldMasterIdLst>
  <p:sldIdLst>
    <p:sldId xmlns:r="http://schemas.openxmlformats.org/officeDocument/2006/relationships" id="256" r:id="Rc14d18db097b470e"/>
    <p:sldId xmlns:r="http://schemas.openxmlformats.org/officeDocument/2006/relationships" id="257" r:id="R2e20e89b9fc142f7"/>
    <p:sldId xmlns:r="http://schemas.openxmlformats.org/officeDocument/2006/relationships" id="258" r:id="R6a2217eb22c64b79"/>
    <p:sldId xmlns:r="http://schemas.openxmlformats.org/officeDocument/2006/relationships" id="259" r:id="Rfc9c801bf9cb491b"/>
    <p:sldId xmlns:r="http://schemas.openxmlformats.org/officeDocument/2006/relationships" id="260" r:id="R5ec1f550bb2b442a"/>
    <p:sldId xmlns:r="http://schemas.openxmlformats.org/officeDocument/2006/relationships" id="261" r:id="R0eb4af9eb2f2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3854800024700" /><Relationship Type="http://schemas.openxmlformats.org/officeDocument/2006/relationships/slide" Target="/ppt/slides/slide1.xml" Id="Rc14d18db097b470e" /><Relationship Type="http://schemas.openxmlformats.org/officeDocument/2006/relationships/slide" Target="/ppt/slides/slide2.xml" Id="R2e20e89b9fc142f7" /><Relationship Type="http://schemas.openxmlformats.org/officeDocument/2006/relationships/slide" Target="/ppt/slides/slide3.xml" Id="R6a2217eb22c64b79" /><Relationship Type="http://schemas.openxmlformats.org/officeDocument/2006/relationships/slide" Target="/ppt/slides/slide4.xml" Id="Rfc9c801bf9cb491b" /><Relationship Type="http://schemas.openxmlformats.org/officeDocument/2006/relationships/slide" Target="/ppt/slides/slide5.xml" Id="R5ec1f550bb2b442a" /><Relationship Type="http://schemas.openxmlformats.org/officeDocument/2006/relationships/slide" Target="/ppt/slides/slide6.xml" Id="R0eb4af9eb2f2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6d29a912748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2925e66af4e7c" /><Relationship Type="http://schemas.openxmlformats.org/officeDocument/2006/relationships/theme" Target="/ppt/slideMasters/theme/theme1.xml" Id="Ra2dbc265d58d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2925e66af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1063ffafe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4cf5f100146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73d498b1c42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ea380d0f4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53babebfa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64444e4a84f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SPAREBANK1STIFTELSEN HALDEN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109 301 286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592 495 985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628 164 930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