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f3b0c042a64b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309abf883b4548"/>
  </p:sldMasterIdLst>
  <p:sldIdLst>
    <p:sldId xmlns:r="http://schemas.openxmlformats.org/officeDocument/2006/relationships" id="256" r:id="Rf75f14d395ea486a"/>
    <p:sldId xmlns:r="http://schemas.openxmlformats.org/officeDocument/2006/relationships" id="257" r:id="R39f20eed42d74849"/>
    <p:sldId xmlns:r="http://schemas.openxmlformats.org/officeDocument/2006/relationships" id="258" r:id="R8ac1751e51e4426a"/>
    <p:sldId xmlns:r="http://schemas.openxmlformats.org/officeDocument/2006/relationships" id="259" r:id="R533c5693108047d7"/>
    <p:sldId xmlns:r="http://schemas.openxmlformats.org/officeDocument/2006/relationships" id="260" r:id="R5a88e4e0a4d04a36"/>
    <p:sldId xmlns:r="http://schemas.openxmlformats.org/officeDocument/2006/relationships" id="261" r:id="R79fe466334b442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309abf883b4548" /><Relationship Type="http://schemas.openxmlformats.org/officeDocument/2006/relationships/slide" Target="/ppt/slides/slide1.xml" Id="Rf75f14d395ea486a" /><Relationship Type="http://schemas.openxmlformats.org/officeDocument/2006/relationships/slide" Target="/ppt/slides/slide2.xml" Id="R39f20eed42d74849" /><Relationship Type="http://schemas.openxmlformats.org/officeDocument/2006/relationships/slide" Target="/ppt/slides/slide3.xml" Id="R8ac1751e51e4426a" /><Relationship Type="http://schemas.openxmlformats.org/officeDocument/2006/relationships/slide" Target="/ppt/slides/slide4.xml" Id="R533c5693108047d7" /><Relationship Type="http://schemas.openxmlformats.org/officeDocument/2006/relationships/slide" Target="/ppt/slides/slide5.xml" Id="R5a88e4e0a4d04a36" /><Relationship Type="http://schemas.openxmlformats.org/officeDocument/2006/relationships/slide" Target="/ppt/slides/slide6.xml" Id="R79fe466334b442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10a3230fba41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7d1c429fa4bdb" /><Relationship Type="http://schemas.openxmlformats.org/officeDocument/2006/relationships/theme" Target="/ppt/slideMasters/theme/theme1.xml" Id="R877a3d165fe34d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37d1c429fa4b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45bebc7bc49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45aaff26f49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ae4ea65524c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a8ca73a5245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2b77c5a7940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c4e56b2e548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HARDANGER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HARDANGER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HARDANGER ble etablert [år] og holder til i Kinsarvik.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HARDANGER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HARDANGER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HARDANGER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139 410 245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136 216 060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136 216 060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977 188 916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1 014 172 036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HARDANGER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5782 Kinsarvik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post@hardangerstiftinga.no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www.hardangerstiftinga.no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997 534 492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HARDANGER</a:t>
            </a:r>
          </a:p>
        </p:txBody>
      </p:sp>
    </p:spTree>
  </p:cSld>
  <p:clrMapOvr>
    <a:masterClrMapping xmlns:a="http://schemas.openxmlformats.org/drawingml/2006/main"/>
  </p:clrMapOvr>
</p:sld>
</file>