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05707ab8f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54e73c546477e"/>
  </p:sldMasterIdLst>
  <p:sldIdLst>
    <p:sldId xmlns:r="http://schemas.openxmlformats.org/officeDocument/2006/relationships" id="256" r:id="R95454f6584c3402f"/>
    <p:sldId xmlns:r="http://schemas.openxmlformats.org/officeDocument/2006/relationships" id="257" r:id="R03745116669b444d"/>
    <p:sldId xmlns:r="http://schemas.openxmlformats.org/officeDocument/2006/relationships" id="258" r:id="R888874c3a4a74a7a"/>
    <p:sldId xmlns:r="http://schemas.openxmlformats.org/officeDocument/2006/relationships" id="259" r:id="Ra9d205dcbac14958"/>
    <p:sldId xmlns:r="http://schemas.openxmlformats.org/officeDocument/2006/relationships" id="260" r:id="Rfd0716187f98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54e73c546477e" /><Relationship Type="http://schemas.openxmlformats.org/officeDocument/2006/relationships/slide" Target="/ppt/slides/slide1.xml" Id="R95454f6584c3402f" /><Relationship Type="http://schemas.openxmlformats.org/officeDocument/2006/relationships/slide" Target="/ppt/slides/slide2.xml" Id="R03745116669b444d" /><Relationship Type="http://schemas.openxmlformats.org/officeDocument/2006/relationships/slide" Target="/ppt/slides/slide3.xml" Id="R888874c3a4a74a7a" /><Relationship Type="http://schemas.openxmlformats.org/officeDocument/2006/relationships/slide" Target="/ppt/slides/slide4.xml" Id="Ra9d205dcbac14958" /><Relationship Type="http://schemas.openxmlformats.org/officeDocument/2006/relationships/slide" Target="/ppt/slides/slide5.xml" Id="Rfd0716187f98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ed2890d5e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89008babf4b76" /><Relationship Type="http://schemas.openxmlformats.org/officeDocument/2006/relationships/theme" Target="/ppt/slideMasters/theme/theme1.xml" Id="Rb371992cda03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89008babf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6881eeff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d915442f4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6b134c53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be7f77e1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b4c1cae8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