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e34f71e87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cb3ca4f77497c"/>
  </p:sldMasterIdLst>
  <p:sldIdLst>
    <p:sldId xmlns:r="http://schemas.openxmlformats.org/officeDocument/2006/relationships" id="256" r:id="R5afa8596f6c94a32"/>
    <p:sldId xmlns:r="http://schemas.openxmlformats.org/officeDocument/2006/relationships" id="257" r:id="R499dd42093a74012"/>
    <p:sldId xmlns:r="http://schemas.openxmlformats.org/officeDocument/2006/relationships" id="258" r:id="R346dc610ea524a84"/>
    <p:sldId xmlns:r="http://schemas.openxmlformats.org/officeDocument/2006/relationships" id="259" r:id="Rb40e7536bd464b5e"/>
    <p:sldId xmlns:r="http://schemas.openxmlformats.org/officeDocument/2006/relationships" id="260" r:id="R56e426dadea646b4"/>
    <p:sldId xmlns:r="http://schemas.openxmlformats.org/officeDocument/2006/relationships" id="261" r:id="R66f431c1d2e546fc"/>
    <p:sldId xmlns:r="http://schemas.openxmlformats.org/officeDocument/2006/relationships" id="262" r:id="Reb8e393b9275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cb3ca4f77497c" /><Relationship Type="http://schemas.openxmlformats.org/officeDocument/2006/relationships/slide" Target="/ppt/slides/slide1.xml" Id="R5afa8596f6c94a32" /><Relationship Type="http://schemas.openxmlformats.org/officeDocument/2006/relationships/slide" Target="/ppt/slides/slide2.xml" Id="R499dd42093a74012" /><Relationship Type="http://schemas.openxmlformats.org/officeDocument/2006/relationships/slide" Target="/ppt/slides/slide3.xml" Id="R346dc610ea524a84" /><Relationship Type="http://schemas.openxmlformats.org/officeDocument/2006/relationships/slide" Target="/ppt/slides/slide4.xml" Id="Rb40e7536bd464b5e" /><Relationship Type="http://schemas.openxmlformats.org/officeDocument/2006/relationships/slide" Target="/ppt/slides/slide5.xml" Id="R56e426dadea646b4" /><Relationship Type="http://schemas.openxmlformats.org/officeDocument/2006/relationships/slide" Target="/ppt/slides/slide6.xml" Id="R66f431c1d2e546fc" /><Relationship Type="http://schemas.openxmlformats.org/officeDocument/2006/relationships/slide" Target="/ppt/slides/slide7.xml" Id="Reb8e393b9275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b6ab2b21f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c56dcfa9f4540" /><Relationship Type="http://schemas.openxmlformats.org/officeDocument/2006/relationships/theme" Target="/ppt/slideMasters/theme/theme1.xml" Id="Ra268b7680530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c56dcfa9f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ad1912986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5277e79ed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f8b5cfadd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a50b193c5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dae36d3f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a5917dc3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ecfc6d514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