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cfdc44fc7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879a6fada4a55"/>
  </p:sldMasterIdLst>
  <p:sldIdLst>
    <p:sldId xmlns:r="http://schemas.openxmlformats.org/officeDocument/2006/relationships" id="256" r:id="R7482a4a5ef3b424c"/>
    <p:sldId xmlns:r="http://schemas.openxmlformats.org/officeDocument/2006/relationships" id="257" r:id="R8c9779c4ed3640eb"/>
    <p:sldId xmlns:r="http://schemas.openxmlformats.org/officeDocument/2006/relationships" id="258" r:id="R6a337fe1107b452d"/>
    <p:sldId xmlns:r="http://schemas.openxmlformats.org/officeDocument/2006/relationships" id="259" r:id="R03ece8b2331e48e1"/>
    <p:sldId xmlns:r="http://schemas.openxmlformats.org/officeDocument/2006/relationships" id="260" r:id="R91d3874c8d184cd1"/>
    <p:sldId xmlns:r="http://schemas.openxmlformats.org/officeDocument/2006/relationships" id="261" r:id="R59068f4a3b684f57"/>
    <p:sldId xmlns:r="http://schemas.openxmlformats.org/officeDocument/2006/relationships" id="262" r:id="Rf0631163bd4d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879a6fada4a55" /><Relationship Type="http://schemas.openxmlformats.org/officeDocument/2006/relationships/slide" Target="/ppt/slides/slide1.xml" Id="R7482a4a5ef3b424c" /><Relationship Type="http://schemas.openxmlformats.org/officeDocument/2006/relationships/slide" Target="/ppt/slides/slide2.xml" Id="R8c9779c4ed3640eb" /><Relationship Type="http://schemas.openxmlformats.org/officeDocument/2006/relationships/slide" Target="/ppt/slides/slide3.xml" Id="R6a337fe1107b452d" /><Relationship Type="http://schemas.openxmlformats.org/officeDocument/2006/relationships/slide" Target="/ppt/slides/slide4.xml" Id="R03ece8b2331e48e1" /><Relationship Type="http://schemas.openxmlformats.org/officeDocument/2006/relationships/slide" Target="/ppt/slides/slide5.xml" Id="R91d3874c8d184cd1" /><Relationship Type="http://schemas.openxmlformats.org/officeDocument/2006/relationships/slide" Target="/ppt/slides/slide6.xml" Id="R59068f4a3b684f57" /><Relationship Type="http://schemas.openxmlformats.org/officeDocument/2006/relationships/slide" Target="/ppt/slides/slide7.xml" Id="Rf0631163bd4d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e318042ff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f4ca258143cc" /><Relationship Type="http://schemas.openxmlformats.org/officeDocument/2006/relationships/theme" Target="/ppt/slideMasters/theme/theme1.xml" Id="R1cf0c60eabf7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8f4ca2581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93142abd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17cb5b41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469a74d5e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789d7689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0664a41f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dde7754c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884de21f9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 HELGELAND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 HELGELAND AS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VEDAL GRØTTHEIM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ogrottheim@aim.com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997 596 420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