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fb5c79044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a2b88ee924285"/>
  </p:sldMasterIdLst>
  <p:sldIdLst>
    <p:sldId xmlns:r="http://schemas.openxmlformats.org/officeDocument/2006/relationships" id="256" r:id="Re79b484722dd407a"/>
    <p:sldId xmlns:r="http://schemas.openxmlformats.org/officeDocument/2006/relationships" id="257" r:id="R070e247fb4c44318"/>
    <p:sldId xmlns:r="http://schemas.openxmlformats.org/officeDocument/2006/relationships" id="258" r:id="R1f5b8d7eaf2a41cd"/>
    <p:sldId xmlns:r="http://schemas.openxmlformats.org/officeDocument/2006/relationships" id="259" r:id="R68bdabce1f8647f7"/>
    <p:sldId xmlns:r="http://schemas.openxmlformats.org/officeDocument/2006/relationships" id="260" r:id="Rb5ffb53808f343c0"/>
    <p:sldId xmlns:r="http://schemas.openxmlformats.org/officeDocument/2006/relationships" id="261" r:id="Rf4e31105d36e46d8"/>
    <p:sldId xmlns:r="http://schemas.openxmlformats.org/officeDocument/2006/relationships" id="262" r:id="Rae10a9a57bb1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a2b88ee924285" /><Relationship Type="http://schemas.openxmlformats.org/officeDocument/2006/relationships/slide" Target="/ppt/slides/slide1.xml" Id="Re79b484722dd407a" /><Relationship Type="http://schemas.openxmlformats.org/officeDocument/2006/relationships/slide" Target="/ppt/slides/slide2.xml" Id="R070e247fb4c44318" /><Relationship Type="http://schemas.openxmlformats.org/officeDocument/2006/relationships/slide" Target="/ppt/slides/slide3.xml" Id="R1f5b8d7eaf2a41cd" /><Relationship Type="http://schemas.openxmlformats.org/officeDocument/2006/relationships/slide" Target="/ppt/slides/slide4.xml" Id="R68bdabce1f8647f7" /><Relationship Type="http://schemas.openxmlformats.org/officeDocument/2006/relationships/slide" Target="/ppt/slides/slide5.xml" Id="Rb5ffb53808f343c0" /><Relationship Type="http://schemas.openxmlformats.org/officeDocument/2006/relationships/slide" Target="/ppt/slides/slide6.xml" Id="Rf4e31105d36e46d8" /><Relationship Type="http://schemas.openxmlformats.org/officeDocument/2006/relationships/slide" Target="/ppt/slides/slide7.xml" Id="Rae10a9a57bb1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89a2e82b1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bbaca39a84151" /><Relationship Type="http://schemas.openxmlformats.org/officeDocument/2006/relationships/theme" Target="/ppt/slideMasters/theme/theme1.xml" Id="R70b2e69cdd65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bbaca39a8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9f5c12288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68b215327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6c466530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5e077d7e9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3245c1bb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eff57af04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08133b32d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2 383 432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ARFF-PETTERSEN ANTHEA C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A. Pihls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anthea_christina@hotmail.com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997 603 222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