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cbb1bcd9d945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cbc13ef0774674"/>
  </p:sldMasterIdLst>
  <p:sldIdLst>
    <p:sldId xmlns:r="http://schemas.openxmlformats.org/officeDocument/2006/relationships" id="256" r:id="Rd76bf99ef6a94cc7"/>
    <p:sldId xmlns:r="http://schemas.openxmlformats.org/officeDocument/2006/relationships" id="257" r:id="Rbae1c1ec49f64ef0"/>
    <p:sldId xmlns:r="http://schemas.openxmlformats.org/officeDocument/2006/relationships" id="258" r:id="R893bcb0dd514434b"/>
    <p:sldId xmlns:r="http://schemas.openxmlformats.org/officeDocument/2006/relationships" id="259" r:id="R8fde6cb762d44249"/>
    <p:sldId xmlns:r="http://schemas.openxmlformats.org/officeDocument/2006/relationships" id="260" r:id="R8793ed177bd7444d"/>
    <p:sldId xmlns:r="http://schemas.openxmlformats.org/officeDocument/2006/relationships" id="261" r:id="R5a9cb59f957745c0"/>
    <p:sldId xmlns:r="http://schemas.openxmlformats.org/officeDocument/2006/relationships" id="262" r:id="Rbb413784773e48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bc13ef0774674" /><Relationship Type="http://schemas.openxmlformats.org/officeDocument/2006/relationships/slide" Target="/ppt/slides/slide1.xml" Id="Rd76bf99ef6a94cc7" /><Relationship Type="http://schemas.openxmlformats.org/officeDocument/2006/relationships/slide" Target="/ppt/slides/slide2.xml" Id="Rbae1c1ec49f64ef0" /><Relationship Type="http://schemas.openxmlformats.org/officeDocument/2006/relationships/slide" Target="/ppt/slides/slide3.xml" Id="R893bcb0dd514434b" /><Relationship Type="http://schemas.openxmlformats.org/officeDocument/2006/relationships/slide" Target="/ppt/slides/slide4.xml" Id="R8fde6cb762d44249" /><Relationship Type="http://schemas.openxmlformats.org/officeDocument/2006/relationships/slide" Target="/ppt/slides/slide5.xml" Id="R8793ed177bd7444d" /><Relationship Type="http://schemas.openxmlformats.org/officeDocument/2006/relationships/slide" Target="/ppt/slides/slide6.xml" Id="R5a9cb59f957745c0" /><Relationship Type="http://schemas.openxmlformats.org/officeDocument/2006/relationships/slide" Target="/ppt/slides/slide7.xml" Id="Rbb413784773e48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6900262674e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fb4b5aeec4c17" /><Relationship Type="http://schemas.openxmlformats.org/officeDocument/2006/relationships/theme" Target="/ppt/slideMasters/theme/theme1.xml" Id="Rf9aeb5fec47241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2fb4b5aeec4c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5d6ba454d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93bf7fd5d4d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822d6cc5f4f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95d7c2f434d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a1cf13ddc48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b393fceda46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040ac41944b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CARTER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CARTER INVEST AS ble etablert [år] og holder til i Hvasser.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17 227 196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17 130 342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22 781 349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22 900 242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CAROLINA TOLL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ANDRE KJÆR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Fynveien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3148 Hvasser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997 604 601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CARTER INVEST AS</a:t>
            </a:r>
          </a:p>
        </p:txBody>
      </p:sp>
    </p:spTree>
  </p:cSld>
  <p:clrMapOvr>
    <a:masterClrMapping xmlns:a="http://schemas.openxmlformats.org/drawingml/2006/main"/>
  </p:clrMapOvr>
</p:sld>
</file>