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996a707e1a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e04f2ee1047d9"/>
  </p:sldMasterIdLst>
  <p:sldIdLst>
    <p:sldId xmlns:r="http://schemas.openxmlformats.org/officeDocument/2006/relationships" id="256" r:id="Recadd2f35f064b1c"/>
    <p:sldId xmlns:r="http://schemas.openxmlformats.org/officeDocument/2006/relationships" id="257" r:id="Rb1ac4a1408f0498c"/>
    <p:sldId xmlns:r="http://schemas.openxmlformats.org/officeDocument/2006/relationships" id="258" r:id="Rd79d776dbd99466b"/>
    <p:sldId xmlns:r="http://schemas.openxmlformats.org/officeDocument/2006/relationships" id="259" r:id="R0814a87bcb864087"/>
    <p:sldId xmlns:r="http://schemas.openxmlformats.org/officeDocument/2006/relationships" id="260" r:id="R7786cc689ec14adb"/>
    <p:sldId xmlns:r="http://schemas.openxmlformats.org/officeDocument/2006/relationships" id="261" r:id="R516d7403e7dd4ab0"/>
    <p:sldId xmlns:r="http://schemas.openxmlformats.org/officeDocument/2006/relationships" id="262" r:id="Rc9ba7fe5eebd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e04f2ee1047d9" /><Relationship Type="http://schemas.openxmlformats.org/officeDocument/2006/relationships/slide" Target="/ppt/slides/slide1.xml" Id="Recadd2f35f064b1c" /><Relationship Type="http://schemas.openxmlformats.org/officeDocument/2006/relationships/slide" Target="/ppt/slides/slide2.xml" Id="Rb1ac4a1408f0498c" /><Relationship Type="http://schemas.openxmlformats.org/officeDocument/2006/relationships/slide" Target="/ppt/slides/slide3.xml" Id="Rd79d776dbd99466b" /><Relationship Type="http://schemas.openxmlformats.org/officeDocument/2006/relationships/slide" Target="/ppt/slides/slide4.xml" Id="R0814a87bcb864087" /><Relationship Type="http://schemas.openxmlformats.org/officeDocument/2006/relationships/slide" Target="/ppt/slides/slide5.xml" Id="R7786cc689ec14adb" /><Relationship Type="http://schemas.openxmlformats.org/officeDocument/2006/relationships/slide" Target="/ppt/slides/slide6.xml" Id="R516d7403e7dd4ab0" /><Relationship Type="http://schemas.openxmlformats.org/officeDocument/2006/relationships/slide" Target="/ppt/slides/slide7.xml" Id="Rc9ba7fe5eebd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73dd51061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2dbe5e73c4b18" /><Relationship Type="http://schemas.openxmlformats.org/officeDocument/2006/relationships/theme" Target="/ppt/slideMasters/theme/theme1.xml" Id="R21cb3643613b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2dbe5e73c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4d8a38af8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42fc765f84f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b2af23a7d40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2d9cb6acf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eb277d2ca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131d1c1dd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27fcbdc2d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ELVEBAKK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ELVEBAKK MASKIN AS ble etablert [år] og holder til i Ankenes.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5 711 637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3 328 042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ELVEBAKK JØRN KARSTEIN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ELVEBAKK MATS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8520 Ankenes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mats@elvebakkmaskin.as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997 608 119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 MASKIN AS</a:t>
            </a:r>
          </a:p>
        </p:txBody>
      </p:sp>
    </p:spTree>
  </p:cSld>
  <p:clrMapOvr>
    <a:masterClrMapping xmlns:a="http://schemas.openxmlformats.org/drawingml/2006/main"/>
  </p:clrMapOvr>
</p:sld>
</file>