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6911b94cb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0a8fe9a504230"/>
  </p:sldMasterIdLst>
  <p:sldIdLst>
    <p:sldId xmlns:r="http://schemas.openxmlformats.org/officeDocument/2006/relationships" id="256" r:id="R2a87ff4eb1ac41df"/>
    <p:sldId xmlns:r="http://schemas.openxmlformats.org/officeDocument/2006/relationships" id="257" r:id="R4af5a7173e5648fb"/>
    <p:sldId xmlns:r="http://schemas.openxmlformats.org/officeDocument/2006/relationships" id="258" r:id="R4f27da0136f144b6"/>
    <p:sldId xmlns:r="http://schemas.openxmlformats.org/officeDocument/2006/relationships" id="259" r:id="R137f352180854d88"/>
    <p:sldId xmlns:r="http://schemas.openxmlformats.org/officeDocument/2006/relationships" id="260" r:id="R8907cd5b4f4f4a92"/>
    <p:sldId xmlns:r="http://schemas.openxmlformats.org/officeDocument/2006/relationships" id="261" r:id="R9abe1a0b531c422d"/>
    <p:sldId xmlns:r="http://schemas.openxmlformats.org/officeDocument/2006/relationships" id="262" r:id="Ra64c1aad4282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0a8fe9a504230" /><Relationship Type="http://schemas.openxmlformats.org/officeDocument/2006/relationships/slide" Target="/ppt/slides/slide1.xml" Id="R2a87ff4eb1ac41df" /><Relationship Type="http://schemas.openxmlformats.org/officeDocument/2006/relationships/slide" Target="/ppt/slides/slide2.xml" Id="R4af5a7173e5648fb" /><Relationship Type="http://schemas.openxmlformats.org/officeDocument/2006/relationships/slide" Target="/ppt/slides/slide3.xml" Id="R4f27da0136f144b6" /><Relationship Type="http://schemas.openxmlformats.org/officeDocument/2006/relationships/slide" Target="/ppt/slides/slide4.xml" Id="R137f352180854d88" /><Relationship Type="http://schemas.openxmlformats.org/officeDocument/2006/relationships/slide" Target="/ppt/slides/slide5.xml" Id="R8907cd5b4f4f4a92" /><Relationship Type="http://schemas.openxmlformats.org/officeDocument/2006/relationships/slide" Target="/ppt/slides/slide6.xml" Id="R9abe1a0b531c422d" /><Relationship Type="http://schemas.openxmlformats.org/officeDocument/2006/relationships/slide" Target="/ppt/slides/slide7.xml" Id="Ra64c1aad4282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20cdbbb2a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76130e2d94363" /><Relationship Type="http://schemas.openxmlformats.org/officeDocument/2006/relationships/theme" Target="/ppt/slideMasters/theme/theme1.xml" Id="R491b7ca1f164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76130e2d9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fa90e2fc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1bba27fa1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2fd06a02c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7bc07c38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07e7054af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bf138a2f241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bff58c0dd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KRISTEL MATT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STEIN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28 52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kristel@finstad.net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997 609 727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JOLIMA AS</a:t>
            </a:r>
          </a:p>
        </p:txBody>
      </p:sp>
    </p:spTree>
  </p:cSld>
  <p:clrMapOvr>
    <a:masterClrMapping xmlns:a="http://schemas.openxmlformats.org/drawingml/2006/main"/>
  </p:clrMapOvr>
</p:sld>
</file>