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7fb5d3184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bb43f368c4e4d"/>
  </p:sldMasterIdLst>
  <p:sldIdLst>
    <p:sldId xmlns:r="http://schemas.openxmlformats.org/officeDocument/2006/relationships" id="256" r:id="R5ef3a251edd045de"/>
    <p:sldId xmlns:r="http://schemas.openxmlformats.org/officeDocument/2006/relationships" id="257" r:id="Rd9a90d4d03b64c77"/>
    <p:sldId xmlns:r="http://schemas.openxmlformats.org/officeDocument/2006/relationships" id="258" r:id="R8fd2a23d5f3d4992"/>
    <p:sldId xmlns:r="http://schemas.openxmlformats.org/officeDocument/2006/relationships" id="259" r:id="R1d77af2330b64db8"/>
    <p:sldId xmlns:r="http://schemas.openxmlformats.org/officeDocument/2006/relationships" id="260" r:id="Rab0e5305971d4aee"/>
    <p:sldId xmlns:r="http://schemas.openxmlformats.org/officeDocument/2006/relationships" id="261" r:id="Rc1459d5791ee428b"/>
    <p:sldId xmlns:r="http://schemas.openxmlformats.org/officeDocument/2006/relationships" id="262" r:id="R23e2774b676f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bb43f368c4e4d" /><Relationship Type="http://schemas.openxmlformats.org/officeDocument/2006/relationships/slide" Target="/ppt/slides/slide1.xml" Id="R5ef3a251edd045de" /><Relationship Type="http://schemas.openxmlformats.org/officeDocument/2006/relationships/slide" Target="/ppt/slides/slide2.xml" Id="Rd9a90d4d03b64c77" /><Relationship Type="http://schemas.openxmlformats.org/officeDocument/2006/relationships/slide" Target="/ppt/slides/slide3.xml" Id="R8fd2a23d5f3d4992" /><Relationship Type="http://schemas.openxmlformats.org/officeDocument/2006/relationships/slide" Target="/ppt/slides/slide4.xml" Id="R1d77af2330b64db8" /><Relationship Type="http://schemas.openxmlformats.org/officeDocument/2006/relationships/slide" Target="/ppt/slides/slide5.xml" Id="Rab0e5305971d4aee" /><Relationship Type="http://schemas.openxmlformats.org/officeDocument/2006/relationships/slide" Target="/ppt/slides/slide6.xml" Id="Rc1459d5791ee428b" /><Relationship Type="http://schemas.openxmlformats.org/officeDocument/2006/relationships/slide" Target="/ppt/slides/slide7.xml" Id="R23e2774b676f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52cf10f02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817b77324a13" /><Relationship Type="http://schemas.openxmlformats.org/officeDocument/2006/relationships/theme" Target="/ppt/slideMasters/theme/theme1.xml" Id="Re6ab4692b19a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d817b7732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5275ff9e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47739239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7f3eba51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3b8148bb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fbe2d7c16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7df66909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e0b4ed5f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KARLSEN ANLEGGSDRIFT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ANLEGGSDRIFT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57 962 608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28 047 598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997 612 728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ANLEGGSDRIFT AS</a:t>
            </a:r>
          </a:p>
        </p:txBody>
      </p:sp>
    </p:spTree>
  </p:cSld>
  <p:clrMapOvr>
    <a:masterClrMapping xmlns:a="http://schemas.openxmlformats.org/drawingml/2006/main"/>
  </p:clrMapOvr>
</p:sld>
</file>