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ea9be8322643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d15e3144fe4baf"/>
  </p:sldMasterIdLst>
  <p:sldIdLst>
    <p:sldId xmlns:r="http://schemas.openxmlformats.org/officeDocument/2006/relationships" id="256" r:id="R7c08ce929c2041b3"/>
    <p:sldId xmlns:r="http://schemas.openxmlformats.org/officeDocument/2006/relationships" id="257" r:id="Rc0b3d26fb709483d"/>
    <p:sldId xmlns:r="http://schemas.openxmlformats.org/officeDocument/2006/relationships" id="258" r:id="R50a37091699b4adb"/>
    <p:sldId xmlns:r="http://schemas.openxmlformats.org/officeDocument/2006/relationships" id="259" r:id="R533fa39811b5420d"/>
    <p:sldId xmlns:r="http://schemas.openxmlformats.org/officeDocument/2006/relationships" id="260" r:id="R1ceeb76253654a18"/>
    <p:sldId xmlns:r="http://schemas.openxmlformats.org/officeDocument/2006/relationships" id="261" r:id="R053471f4d3b14f3f"/>
    <p:sldId xmlns:r="http://schemas.openxmlformats.org/officeDocument/2006/relationships" id="262" r:id="R2ab5a7e2f42c43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15e3144fe4baf" /><Relationship Type="http://schemas.openxmlformats.org/officeDocument/2006/relationships/slide" Target="/ppt/slides/slide1.xml" Id="R7c08ce929c2041b3" /><Relationship Type="http://schemas.openxmlformats.org/officeDocument/2006/relationships/slide" Target="/ppt/slides/slide2.xml" Id="Rc0b3d26fb709483d" /><Relationship Type="http://schemas.openxmlformats.org/officeDocument/2006/relationships/slide" Target="/ppt/slides/slide3.xml" Id="R50a37091699b4adb" /><Relationship Type="http://schemas.openxmlformats.org/officeDocument/2006/relationships/slide" Target="/ppt/slides/slide4.xml" Id="R533fa39811b5420d" /><Relationship Type="http://schemas.openxmlformats.org/officeDocument/2006/relationships/slide" Target="/ppt/slides/slide5.xml" Id="R1ceeb76253654a18" /><Relationship Type="http://schemas.openxmlformats.org/officeDocument/2006/relationships/slide" Target="/ppt/slides/slide6.xml" Id="R053471f4d3b14f3f" /><Relationship Type="http://schemas.openxmlformats.org/officeDocument/2006/relationships/slide" Target="/ppt/slides/slide7.xml" Id="R2ab5a7e2f42c43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317f56ebf4f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9c1bf531b4cfe" /><Relationship Type="http://schemas.openxmlformats.org/officeDocument/2006/relationships/theme" Target="/ppt/slideMasters/theme/theme1.xml" Id="R68a43b8c2a4e40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f9c1bf531b4c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f792d4e104b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0787c237449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38fd18d684f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25d360fef42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4369ca8f348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dbf6bc67744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6b992c8b94c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HAAKON HEGARD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HAAKON HEGARD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HEGARD HOLDING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HAAKON HEGARD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HAAKON HEGARD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HAAKON HEGARD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2 267 841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HAAKON HEGARD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HEGARD HAAKON R AASHEIM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HAAKON HEGARD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Bønesstranden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5155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haakon@hegard.no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997 621 166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HAAKON HEGARD HOLDING AS</a:t>
            </a:r>
          </a:p>
        </p:txBody>
      </p:sp>
    </p:spTree>
  </p:cSld>
  <p:clrMapOvr>
    <a:masterClrMapping xmlns:a="http://schemas.openxmlformats.org/drawingml/2006/main"/>
  </p:clrMapOvr>
</p:sld>
</file>