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130b8b3ae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0fd37fc454a90"/>
  </p:sldMasterIdLst>
  <p:sldIdLst>
    <p:sldId xmlns:r="http://schemas.openxmlformats.org/officeDocument/2006/relationships" id="256" r:id="Rc513018bf13e4c7e"/>
    <p:sldId xmlns:r="http://schemas.openxmlformats.org/officeDocument/2006/relationships" id="257" r:id="R120633f6c2d844dc"/>
    <p:sldId xmlns:r="http://schemas.openxmlformats.org/officeDocument/2006/relationships" id="258" r:id="R3c9d8c8572d74729"/>
    <p:sldId xmlns:r="http://schemas.openxmlformats.org/officeDocument/2006/relationships" id="259" r:id="R2da370c15bdd4bce"/>
    <p:sldId xmlns:r="http://schemas.openxmlformats.org/officeDocument/2006/relationships" id="260" r:id="Rbd16a0884d47481e"/>
    <p:sldId xmlns:r="http://schemas.openxmlformats.org/officeDocument/2006/relationships" id="261" r:id="R1adf9b40c5a44684"/>
    <p:sldId xmlns:r="http://schemas.openxmlformats.org/officeDocument/2006/relationships" id="262" r:id="R83c78f629190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0fd37fc454a90" /><Relationship Type="http://schemas.openxmlformats.org/officeDocument/2006/relationships/slide" Target="/ppt/slides/slide1.xml" Id="Rc513018bf13e4c7e" /><Relationship Type="http://schemas.openxmlformats.org/officeDocument/2006/relationships/slide" Target="/ppt/slides/slide2.xml" Id="R120633f6c2d844dc" /><Relationship Type="http://schemas.openxmlformats.org/officeDocument/2006/relationships/slide" Target="/ppt/slides/slide3.xml" Id="R3c9d8c8572d74729" /><Relationship Type="http://schemas.openxmlformats.org/officeDocument/2006/relationships/slide" Target="/ppt/slides/slide4.xml" Id="R2da370c15bdd4bce" /><Relationship Type="http://schemas.openxmlformats.org/officeDocument/2006/relationships/slide" Target="/ppt/slides/slide5.xml" Id="Rbd16a0884d47481e" /><Relationship Type="http://schemas.openxmlformats.org/officeDocument/2006/relationships/slide" Target="/ppt/slides/slide6.xml" Id="R1adf9b40c5a44684" /><Relationship Type="http://schemas.openxmlformats.org/officeDocument/2006/relationships/slide" Target="/ppt/slides/slide7.xml" Id="R83c78f629190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e45f83eea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ce23e7074cb9" /><Relationship Type="http://schemas.openxmlformats.org/officeDocument/2006/relationships/theme" Target="/ppt/slideMasters/theme/theme1.xml" Id="R5657b32a6f17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2ce23e707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914254cd1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9316128b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ddcb1d2e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c76fe8ab5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05c91ebc0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d980fa91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d8f011b5c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KAMPO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KAMPO EIENDOM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17 232 398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8 127 340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15 313 762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76 042 466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1618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61 69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morten@stramo.no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997 642 155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KAMPO EIENDOM AS</a:t>
            </a:r>
          </a:p>
        </p:txBody>
      </p:sp>
    </p:spTree>
  </p:cSld>
  <p:clrMapOvr>
    <a:masterClrMapping xmlns:a="http://schemas.openxmlformats.org/drawingml/2006/main"/>
  </p:clrMapOvr>
</p:sld>
</file>