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e5bdff8b6441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98ad6f160744f1"/>
  </p:sldMasterIdLst>
  <p:sldIdLst>
    <p:sldId xmlns:r="http://schemas.openxmlformats.org/officeDocument/2006/relationships" id="256" r:id="R37a3e1ac327d4759"/>
    <p:sldId xmlns:r="http://schemas.openxmlformats.org/officeDocument/2006/relationships" id="257" r:id="R11bcdfafbcda4194"/>
    <p:sldId xmlns:r="http://schemas.openxmlformats.org/officeDocument/2006/relationships" id="258" r:id="R91065fa9b2ab4246"/>
    <p:sldId xmlns:r="http://schemas.openxmlformats.org/officeDocument/2006/relationships" id="259" r:id="Ra48e48a085094e8d"/>
    <p:sldId xmlns:r="http://schemas.openxmlformats.org/officeDocument/2006/relationships" id="260" r:id="R5cd606a0d131466d"/>
    <p:sldId xmlns:r="http://schemas.openxmlformats.org/officeDocument/2006/relationships" id="261" r:id="Rb9dd346a5d29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8ad6f160744f1" /><Relationship Type="http://schemas.openxmlformats.org/officeDocument/2006/relationships/slide" Target="/ppt/slides/slide1.xml" Id="R37a3e1ac327d4759" /><Relationship Type="http://schemas.openxmlformats.org/officeDocument/2006/relationships/slide" Target="/ppt/slides/slide2.xml" Id="R11bcdfafbcda4194" /><Relationship Type="http://schemas.openxmlformats.org/officeDocument/2006/relationships/slide" Target="/ppt/slides/slide3.xml" Id="R91065fa9b2ab4246" /><Relationship Type="http://schemas.openxmlformats.org/officeDocument/2006/relationships/slide" Target="/ppt/slides/slide4.xml" Id="Ra48e48a085094e8d" /><Relationship Type="http://schemas.openxmlformats.org/officeDocument/2006/relationships/slide" Target="/ppt/slides/slide5.xml" Id="R5cd606a0d131466d" /><Relationship Type="http://schemas.openxmlformats.org/officeDocument/2006/relationships/slide" Target="/ppt/slides/slide6.xml" Id="Rb9dd346a5d29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364e939a84a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9c997b1024406" /><Relationship Type="http://schemas.openxmlformats.org/officeDocument/2006/relationships/theme" Target="/ppt/slideMasters/theme/theme1.xml" Id="R7b48d33c126e4d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9c997b10244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23fff7e0140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08f69f75545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3e863e6d749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265df820545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6d12f49d845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2dfb1616b49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DIABETESFORBUNDET NORDKAPP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DIABETESFORBUNDET NORDKAPP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DIABETESFORBUNDET NORDKAPP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DIABETESFORBUNDET NORDKAPP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DIABETESFORBUNDET NORDKAPP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DIABETESFORBUNDET NORDKAPP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Lykteveien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9750 Honningsvåg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47 32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u-thom@infranord.no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997 649 869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DIABETESFORBUNDET NORDKAPP</a:t>
            </a:r>
          </a:p>
        </p:txBody>
      </p:sp>
    </p:spTree>
  </p:cSld>
  <p:clrMapOvr>
    <a:masterClrMapping xmlns:a="http://schemas.openxmlformats.org/drawingml/2006/main"/>
  </p:clrMapOvr>
</p:sld>
</file>