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b6f95cb25142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8d96bac2b24acf"/>
  </p:sldMasterIdLst>
  <p:sldIdLst>
    <p:sldId xmlns:r="http://schemas.openxmlformats.org/officeDocument/2006/relationships" id="256" r:id="R5d9c794b75dc4a8c"/>
    <p:sldId xmlns:r="http://schemas.openxmlformats.org/officeDocument/2006/relationships" id="257" r:id="Rdc45a0f1244c4bb2"/>
    <p:sldId xmlns:r="http://schemas.openxmlformats.org/officeDocument/2006/relationships" id="258" r:id="R6828205e3c0b4162"/>
    <p:sldId xmlns:r="http://schemas.openxmlformats.org/officeDocument/2006/relationships" id="259" r:id="R488669d89a5e494a"/>
    <p:sldId xmlns:r="http://schemas.openxmlformats.org/officeDocument/2006/relationships" id="260" r:id="R1fa6bdaebabb45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d96bac2b24acf" /><Relationship Type="http://schemas.openxmlformats.org/officeDocument/2006/relationships/slide" Target="/ppt/slides/slide1.xml" Id="R5d9c794b75dc4a8c" /><Relationship Type="http://schemas.openxmlformats.org/officeDocument/2006/relationships/slide" Target="/ppt/slides/slide2.xml" Id="Rdc45a0f1244c4bb2" /><Relationship Type="http://schemas.openxmlformats.org/officeDocument/2006/relationships/slide" Target="/ppt/slides/slide3.xml" Id="R6828205e3c0b4162" /><Relationship Type="http://schemas.openxmlformats.org/officeDocument/2006/relationships/slide" Target="/ppt/slides/slide4.xml" Id="R488669d89a5e494a" /><Relationship Type="http://schemas.openxmlformats.org/officeDocument/2006/relationships/slide" Target="/ppt/slides/slide5.xml" Id="R1fa6bdaebabb45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97addc48c49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986f8ae74452a" /><Relationship Type="http://schemas.openxmlformats.org/officeDocument/2006/relationships/theme" Target="/ppt/slideMasters/theme/theme1.xml" Id="R1c1c57565ff7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5986f8ae7445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fc4ae77dc4c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f08ff417242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40408d58e49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8852a12d94e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b82ef06ad4f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DIABETESFORBUNDET NORDKAPP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DIABETESFORBUNDET NORDKAPP ble etablert [år] og holder til i Honningsvåg.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Lykteveien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9750 Honningsvåg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47 32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u-thom@infranord.no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997 649 869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