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baa4ee5ee440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b66a5486a64b2b"/>
  </p:sldMasterIdLst>
  <p:sldIdLst>
    <p:sldId xmlns:r="http://schemas.openxmlformats.org/officeDocument/2006/relationships" id="256" r:id="R67636329a836404f"/>
    <p:sldId xmlns:r="http://schemas.openxmlformats.org/officeDocument/2006/relationships" id="257" r:id="R99663078bdc14952"/>
    <p:sldId xmlns:r="http://schemas.openxmlformats.org/officeDocument/2006/relationships" id="258" r:id="Rcf90e656e87a490a"/>
    <p:sldId xmlns:r="http://schemas.openxmlformats.org/officeDocument/2006/relationships" id="259" r:id="R44445f4834e74dd2"/>
    <p:sldId xmlns:r="http://schemas.openxmlformats.org/officeDocument/2006/relationships" id="260" r:id="R0a78a095bafa4a2f"/>
    <p:sldId xmlns:r="http://schemas.openxmlformats.org/officeDocument/2006/relationships" id="261" r:id="R54fb434184a94524"/>
    <p:sldId xmlns:r="http://schemas.openxmlformats.org/officeDocument/2006/relationships" id="262" r:id="Re32ad56057da4e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b66a5486a64b2b" /><Relationship Type="http://schemas.openxmlformats.org/officeDocument/2006/relationships/slide" Target="/ppt/slides/slide1.xml" Id="R67636329a836404f" /><Relationship Type="http://schemas.openxmlformats.org/officeDocument/2006/relationships/slide" Target="/ppt/slides/slide2.xml" Id="R99663078bdc14952" /><Relationship Type="http://schemas.openxmlformats.org/officeDocument/2006/relationships/slide" Target="/ppt/slides/slide3.xml" Id="Rcf90e656e87a490a" /><Relationship Type="http://schemas.openxmlformats.org/officeDocument/2006/relationships/slide" Target="/ppt/slides/slide4.xml" Id="R44445f4834e74dd2" /><Relationship Type="http://schemas.openxmlformats.org/officeDocument/2006/relationships/slide" Target="/ppt/slides/slide5.xml" Id="R0a78a095bafa4a2f" /><Relationship Type="http://schemas.openxmlformats.org/officeDocument/2006/relationships/slide" Target="/ppt/slides/slide6.xml" Id="R54fb434184a94524" /><Relationship Type="http://schemas.openxmlformats.org/officeDocument/2006/relationships/slide" Target="/ppt/slides/slide7.xml" Id="Re32ad56057da4e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37ba9c39d94c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23786cbbe4dc1" /><Relationship Type="http://schemas.openxmlformats.org/officeDocument/2006/relationships/theme" Target="/ppt/slideMasters/theme/theme1.xml" Id="R2329b0dfa7d240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823786cbbe4d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3ec04e0734c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9dc9717e84b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5feda3a244f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a69a4f30c4c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daeb6f38c4f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1747f24cc42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2d935477b40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SVEIN E. 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E.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E. HAGEN AS ble etablert [år] og holder til i 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E.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E.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E.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−139 795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3 089 472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3 086 401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E.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ERIK 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E.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Skafsåvegen 424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3880 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997 650 360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E. HAGEN AS</a:t>
            </a:r>
          </a:p>
        </p:txBody>
      </p:sp>
    </p:spTree>
  </p:cSld>
  <p:clrMapOvr>
    <a:masterClrMapping xmlns:a="http://schemas.openxmlformats.org/drawingml/2006/main"/>
  </p:clrMapOvr>
</p:sld>
</file>