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dfd3720df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95d4d88c94839"/>
  </p:sldMasterIdLst>
  <p:sldIdLst>
    <p:sldId xmlns:r="http://schemas.openxmlformats.org/officeDocument/2006/relationships" id="256" r:id="R0d22fa95b2e745fb"/>
    <p:sldId xmlns:r="http://schemas.openxmlformats.org/officeDocument/2006/relationships" id="257" r:id="R3a4902394b294092"/>
    <p:sldId xmlns:r="http://schemas.openxmlformats.org/officeDocument/2006/relationships" id="258" r:id="Re4863caf7149410e"/>
    <p:sldId xmlns:r="http://schemas.openxmlformats.org/officeDocument/2006/relationships" id="259" r:id="R5cddcda1ac624def"/>
    <p:sldId xmlns:r="http://schemas.openxmlformats.org/officeDocument/2006/relationships" id="260" r:id="R28657babcc664403"/>
    <p:sldId xmlns:r="http://schemas.openxmlformats.org/officeDocument/2006/relationships" id="261" r:id="R623eac7fff25491e"/>
    <p:sldId xmlns:r="http://schemas.openxmlformats.org/officeDocument/2006/relationships" id="262" r:id="R2eb9dd777677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95d4d88c94839" /><Relationship Type="http://schemas.openxmlformats.org/officeDocument/2006/relationships/slide" Target="/ppt/slides/slide1.xml" Id="R0d22fa95b2e745fb" /><Relationship Type="http://schemas.openxmlformats.org/officeDocument/2006/relationships/slide" Target="/ppt/slides/slide2.xml" Id="R3a4902394b294092" /><Relationship Type="http://schemas.openxmlformats.org/officeDocument/2006/relationships/slide" Target="/ppt/slides/slide3.xml" Id="Re4863caf7149410e" /><Relationship Type="http://schemas.openxmlformats.org/officeDocument/2006/relationships/slide" Target="/ppt/slides/slide4.xml" Id="R5cddcda1ac624def" /><Relationship Type="http://schemas.openxmlformats.org/officeDocument/2006/relationships/slide" Target="/ppt/slides/slide5.xml" Id="R28657babcc664403" /><Relationship Type="http://schemas.openxmlformats.org/officeDocument/2006/relationships/slide" Target="/ppt/slides/slide6.xml" Id="R623eac7fff25491e" /><Relationship Type="http://schemas.openxmlformats.org/officeDocument/2006/relationships/slide" Target="/ppt/slides/slide7.xml" Id="R2eb9dd777677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db193a137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60566cc2a4de3" /><Relationship Type="http://schemas.openxmlformats.org/officeDocument/2006/relationships/theme" Target="/ppt/slideMasters/theme/theme1.xml" Id="R8d6da0321f89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60566cc2a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56abe022b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35c0ff5e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6a481d389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dc722e2f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3b2ee7a3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5ad0e053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84334184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CTGS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CTGS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TORE GEIRTUN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Næridsrødveien 14D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CTGS HOLDING AS</a:t>
            </a:r>
          </a:p>
        </p:txBody>
      </p:sp>
    </p:spTree>
  </p:cSld>
  <p:clrMapOvr>
    <a:masterClrMapping xmlns:a="http://schemas.openxmlformats.org/drawingml/2006/main"/>
  </p:clrMapOvr>
</p:sld>
</file>