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344d9b5ffc4b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27d1a42c414139"/>
  </p:sldMasterIdLst>
  <p:sldIdLst>
    <p:sldId xmlns:r="http://schemas.openxmlformats.org/officeDocument/2006/relationships" id="256" r:id="R0d8f77f7b6e44d94"/>
    <p:sldId xmlns:r="http://schemas.openxmlformats.org/officeDocument/2006/relationships" id="257" r:id="R344aff0f226c4f5c"/>
    <p:sldId xmlns:r="http://schemas.openxmlformats.org/officeDocument/2006/relationships" id="258" r:id="R916b259c9d0241a5"/>
    <p:sldId xmlns:r="http://schemas.openxmlformats.org/officeDocument/2006/relationships" id="259" r:id="R5d4a4d1759044760"/>
    <p:sldId xmlns:r="http://schemas.openxmlformats.org/officeDocument/2006/relationships" id="260" r:id="Raa0159dbd7b141dd"/>
    <p:sldId xmlns:r="http://schemas.openxmlformats.org/officeDocument/2006/relationships" id="261" r:id="Rd617445879e44370"/>
    <p:sldId xmlns:r="http://schemas.openxmlformats.org/officeDocument/2006/relationships" id="262" r:id="R7eeac73c2f2345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27d1a42c414139" /><Relationship Type="http://schemas.openxmlformats.org/officeDocument/2006/relationships/slide" Target="/ppt/slides/slide1.xml" Id="R0d8f77f7b6e44d94" /><Relationship Type="http://schemas.openxmlformats.org/officeDocument/2006/relationships/slide" Target="/ppt/slides/slide2.xml" Id="R344aff0f226c4f5c" /><Relationship Type="http://schemas.openxmlformats.org/officeDocument/2006/relationships/slide" Target="/ppt/slides/slide3.xml" Id="R916b259c9d0241a5" /><Relationship Type="http://schemas.openxmlformats.org/officeDocument/2006/relationships/slide" Target="/ppt/slides/slide4.xml" Id="R5d4a4d1759044760" /><Relationship Type="http://schemas.openxmlformats.org/officeDocument/2006/relationships/slide" Target="/ppt/slides/slide5.xml" Id="Raa0159dbd7b141dd" /><Relationship Type="http://schemas.openxmlformats.org/officeDocument/2006/relationships/slide" Target="/ppt/slides/slide6.xml" Id="Rd617445879e44370" /><Relationship Type="http://schemas.openxmlformats.org/officeDocument/2006/relationships/slide" Target="/ppt/slides/slide7.xml" Id="R7eeac73c2f2345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9bc27127c940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4a3ebdc67479a" /><Relationship Type="http://schemas.openxmlformats.org/officeDocument/2006/relationships/theme" Target="/ppt/slideMasters/theme/theme1.xml" Id="Rafdc5f3cedc241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04a3ebdc6747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d69ea0cbc41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93e3ae54949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3019ff1ed47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9a624ae264e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2bc7b882f47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f194023da4c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0fd360aff40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WINSTEIN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WINSTEIN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−69 307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4 306 365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6 489 171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STEINER FREDRIK RINGDAL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Hansens vei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997 654 226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WINSTEIN INVEST AS</a:t>
            </a:r>
          </a:p>
        </p:txBody>
      </p:sp>
    </p:spTree>
  </p:cSld>
  <p:clrMapOvr>
    <a:masterClrMapping xmlns:a="http://schemas.openxmlformats.org/drawingml/2006/main"/>
  </p:clrMapOvr>
</p:sld>
</file>