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2b62c5bc940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1b47d1d7594b65"/>
  </p:sldMasterIdLst>
  <p:sldIdLst>
    <p:sldId xmlns:r="http://schemas.openxmlformats.org/officeDocument/2006/relationships" id="256" r:id="R555b3fb773a942aa"/>
    <p:sldId xmlns:r="http://schemas.openxmlformats.org/officeDocument/2006/relationships" id="257" r:id="R4dcbb2dc5e254b2e"/>
    <p:sldId xmlns:r="http://schemas.openxmlformats.org/officeDocument/2006/relationships" id="258" r:id="Rda497c2ecc514f9a"/>
    <p:sldId xmlns:r="http://schemas.openxmlformats.org/officeDocument/2006/relationships" id="259" r:id="R09f3197bb44e445c"/>
    <p:sldId xmlns:r="http://schemas.openxmlformats.org/officeDocument/2006/relationships" id="260" r:id="R3213c99de3c6441e"/>
    <p:sldId xmlns:r="http://schemas.openxmlformats.org/officeDocument/2006/relationships" id="261" r:id="R2c5e7eaf653f40fb"/>
    <p:sldId xmlns:r="http://schemas.openxmlformats.org/officeDocument/2006/relationships" id="262" r:id="R549c0593d414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b47d1d7594b65" /><Relationship Type="http://schemas.openxmlformats.org/officeDocument/2006/relationships/slide" Target="/ppt/slides/slide1.xml" Id="R555b3fb773a942aa" /><Relationship Type="http://schemas.openxmlformats.org/officeDocument/2006/relationships/slide" Target="/ppt/slides/slide2.xml" Id="R4dcbb2dc5e254b2e" /><Relationship Type="http://schemas.openxmlformats.org/officeDocument/2006/relationships/slide" Target="/ppt/slides/slide3.xml" Id="Rda497c2ecc514f9a" /><Relationship Type="http://schemas.openxmlformats.org/officeDocument/2006/relationships/slide" Target="/ppt/slides/slide4.xml" Id="R09f3197bb44e445c" /><Relationship Type="http://schemas.openxmlformats.org/officeDocument/2006/relationships/slide" Target="/ppt/slides/slide5.xml" Id="R3213c99de3c6441e" /><Relationship Type="http://schemas.openxmlformats.org/officeDocument/2006/relationships/slide" Target="/ppt/slides/slide6.xml" Id="R2c5e7eaf653f40fb" /><Relationship Type="http://schemas.openxmlformats.org/officeDocument/2006/relationships/slide" Target="/ppt/slides/slide7.xml" Id="R549c0593d414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0ddcfb605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bdff412344619" /><Relationship Type="http://schemas.openxmlformats.org/officeDocument/2006/relationships/theme" Target="/ppt/slideMasters/theme/theme1.xml" Id="R1f43ffc4d713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bdff41234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48b76a52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25668195143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f62cca83a48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25ff1b57445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f0183c1204d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dfee960bf42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23db581d3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THRANE-STEEN NÆRINGSBYGG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NÆRINGSBYGG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−1 318 943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12 073 974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231 554 958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235 263 217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GRUPPEN AS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BELLO INVEST AS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jgts@thrane-steen.no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997 655 419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NÆRINGSBYGG AS</a:t>
            </a:r>
          </a:p>
        </p:txBody>
      </p:sp>
    </p:spTree>
  </p:cSld>
  <p:clrMapOvr>
    <a:masterClrMapping xmlns:a="http://schemas.openxmlformats.org/drawingml/2006/main"/>
  </p:clrMapOvr>
</p:sld>
</file>