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1051cead4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5068cf1164931"/>
  </p:sldMasterIdLst>
  <p:sldIdLst>
    <p:sldId xmlns:r="http://schemas.openxmlformats.org/officeDocument/2006/relationships" id="256" r:id="Rf27f7717c8da41f2"/>
    <p:sldId xmlns:r="http://schemas.openxmlformats.org/officeDocument/2006/relationships" id="257" r:id="Ra833986f3dce4ea1"/>
    <p:sldId xmlns:r="http://schemas.openxmlformats.org/officeDocument/2006/relationships" id="258" r:id="Ra9bb777f8175454e"/>
    <p:sldId xmlns:r="http://schemas.openxmlformats.org/officeDocument/2006/relationships" id="259" r:id="Rf3ffe3e4751a4de6"/>
    <p:sldId xmlns:r="http://schemas.openxmlformats.org/officeDocument/2006/relationships" id="260" r:id="R361cf2057cf34dbf"/>
    <p:sldId xmlns:r="http://schemas.openxmlformats.org/officeDocument/2006/relationships" id="261" r:id="R893871a2ceeb40ba"/>
    <p:sldId xmlns:r="http://schemas.openxmlformats.org/officeDocument/2006/relationships" id="262" r:id="Rb61844fd000b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5068cf1164931" /><Relationship Type="http://schemas.openxmlformats.org/officeDocument/2006/relationships/slide" Target="/ppt/slides/slide1.xml" Id="Rf27f7717c8da41f2" /><Relationship Type="http://schemas.openxmlformats.org/officeDocument/2006/relationships/slide" Target="/ppt/slides/slide2.xml" Id="Ra833986f3dce4ea1" /><Relationship Type="http://schemas.openxmlformats.org/officeDocument/2006/relationships/slide" Target="/ppt/slides/slide3.xml" Id="Ra9bb777f8175454e" /><Relationship Type="http://schemas.openxmlformats.org/officeDocument/2006/relationships/slide" Target="/ppt/slides/slide4.xml" Id="Rf3ffe3e4751a4de6" /><Relationship Type="http://schemas.openxmlformats.org/officeDocument/2006/relationships/slide" Target="/ppt/slides/slide5.xml" Id="R361cf2057cf34dbf" /><Relationship Type="http://schemas.openxmlformats.org/officeDocument/2006/relationships/slide" Target="/ppt/slides/slide6.xml" Id="R893871a2ceeb40ba" /><Relationship Type="http://schemas.openxmlformats.org/officeDocument/2006/relationships/slide" Target="/ppt/slides/slide7.xml" Id="Rb61844fd000b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ff1083e7749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046dd3d24d3d" /><Relationship Type="http://schemas.openxmlformats.org/officeDocument/2006/relationships/theme" Target="/ppt/slideMasters/theme/theme1.xml" Id="R24aed53f703c4d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4046dd3d24d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ed4bcdcfe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d6a44492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7bafda9d2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2a25f51bd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860d836ce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1229fdbfc45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c887bc48049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&amp; FRODE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&amp; FRODE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&amp; FRODE BYGG AS ble etablert [år] og holder til i Nybergsund.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&amp; FRODE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&amp; FRODE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&amp; FRODE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18 102 226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770 360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9 988 928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&amp; FRODE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HANSTAD ANDERS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HANSTAD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TANNÅNESET FRODE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&amp; FRODE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2422 Nybergsund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per@afbygg.com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997 655 753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&amp; FRODE BYGG AS</a:t>
            </a:r>
          </a:p>
        </p:txBody>
      </p:sp>
    </p:spTree>
  </p:cSld>
  <p:clrMapOvr>
    <a:masterClrMapping xmlns:a="http://schemas.openxmlformats.org/drawingml/2006/main"/>
  </p:clrMapOvr>
</p:sld>
</file>