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c747dd0fb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a7f9e529654709"/>
  </p:sldMasterIdLst>
  <p:sldIdLst>
    <p:sldId xmlns:r="http://schemas.openxmlformats.org/officeDocument/2006/relationships" id="256" r:id="R8fdf7a22d27349ee"/>
    <p:sldId xmlns:r="http://schemas.openxmlformats.org/officeDocument/2006/relationships" id="257" r:id="R3e34199d6175489d"/>
    <p:sldId xmlns:r="http://schemas.openxmlformats.org/officeDocument/2006/relationships" id="258" r:id="R7c8e4001deb5422e"/>
    <p:sldId xmlns:r="http://schemas.openxmlformats.org/officeDocument/2006/relationships" id="259" r:id="R60c49f4a4c3e44be"/>
    <p:sldId xmlns:r="http://schemas.openxmlformats.org/officeDocument/2006/relationships" id="260" r:id="Rea7cb6f8a51a4835"/>
    <p:sldId xmlns:r="http://schemas.openxmlformats.org/officeDocument/2006/relationships" id="261" r:id="Rd08bca8b62fb4a73"/>
    <p:sldId xmlns:r="http://schemas.openxmlformats.org/officeDocument/2006/relationships" id="262" r:id="R8791a47b060b4d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7f9e529654709" /><Relationship Type="http://schemas.openxmlformats.org/officeDocument/2006/relationships/slide" Target="/ppt/slides/slide1.xml" Id="R8fdf7a22d27349ee" /><Relationship Type="http://schemas.openxmlformats.org/officeDocument/2006/relationships/slide" Target="/ppt/slides/slide2.xml" Id="R3e34199d6175489d" /><Relationship Type="http://schemas.openxmlformats.org/officeDocument/2006/relationships/slide" Target="/ppt/slides/slide3.xml" Id="R7c8e4001deb5422e" /><Relationship Type="http://schemas.openxmlformats.org/officeDocument/2006/relationships/slide" Target="/ppt/slides/slide4.xml" Id="R60c49f4a4c3e44be" /><Relationship Type="http://schemas.openxmlformats.org/officeDocument/2006/relationships/slide" Target="/ppt/slides/slide5.xml" Id="Rea7cb6f8a51a4835" /><Relationship Type="http://schemas.openxmlformats.org/officeDocument/2006/relationships/slide" Target="/ppt/slides/slide6.xml" Id="Rd08bca8b62fb4a73" /><Relationship Type="http://schemas.openxmlformats.org/officeDocument/2006/relationships/slide" Target="/ppt/slides/slide7.xml" Id="R8791a47b060b4d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07e2d8a38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a1bcf21684db1" /><Relationship Type="http://schemas.openxmlformats.org/officeDocument/2006/relationships/theme" Target="/ppt/slideMasters/theme/theme1.xml" Id="R9f55f052c711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a1bcf2168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f97885697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42c310d6f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854f7994b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5987d222445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f4f9b955b44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3328fe1104c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95f3009524b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ELTRO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ELTRO INSTALLASJON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52 480 310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15 671 841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34 359 831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ELTRO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ELTRO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997 656 032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ELTRO INSTALLASJON AS</a:t>
            </a:r>
          </a:p>
        </p:txBody>
      </p:sp>
    </p:spTree>
  </p:cSld>
  <p:clrMapOvr>
    <a:masterClrMapping xmlns:a="http://schemas.openxmlformats.org/drawingml/2006/main"/>
  </p:clrMapOvr>
</p:sld>
</file>