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b4b11eb3f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ceef7e44845ab"/>
  </p:sldMasterIdLst>
  <p:sldIdLst>
    <p:sldId xmlns:r="http://schemas.openxmlformats.org/officeDocument/2006/relationships" id="256" r:id="R7e9e6759fa5e448d"/>
    <p:sldId xmlns:r="http://schemas.openxmlformats.org/officeDocument/2006/relationships" id="257" r:id="R61bfe15b3e1a48b6"/>
    <p:sldId xmlns:r="http://schemas.openxmlformats.org/officeDocument/2006/relationships" id="258" r:id="Rfb20527085dc40eb"/>
    <p:sldId xmlns:r="http://schemas.openxmlformats.org/officeDocument/2006/relationships" id="259" r:id="Ra82e4280b9274cfa"/>
    <p:sldId xmlns:r="http://schemas.openxmlformats.org/officeDocument/2006/relationships" id="260" r:id="Rc48b5a572f69437c"/>
    <p:sldId xmlns:r="http://schemas.openxmlformats.org/officeDocument/2006/relationships" id="261" r:id="R8fc24a7a47fc43d7"/>
    <p:sldId xmlns:r="http://schemas.openxmlformats.org/officeDocument/2006/relationships" id="262" r:id="R790a73d4fc48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ceef7e44845ab" /><Relationship Type="http://schemas.openxmlformats.org/officeDocument/2006/relationships/slide" Target="/ppt/slides/slide1.xml" Id="R7e9e6759fa5e448d" /><Relationship Type="http://schemas.openxmlformats.org/officeDocument/2006/relationships/slide" Target="/ppt/slides/slide2.xml" Id="R61bfe15b3e1a48b6" /><Relationship Type="http://schemas.openxmlformats.org/officeDocument/2006/relationships/slide" Target="/ppt/slides/slide3.xml" Id="Rfb20527085dc40eb" /><Relationship Type="http://schemas.openxmlformats.org/officeDocument/2006/relationships/slide" Target="/ppt/slides/slide4.xml" Id="Ra82e4280b9274cfa" /><Relationship Type="http://schemas.openxmlformats.org/officeDocument/2006/relationships/slide" Target="/ppt/slides/slide5.xml" Id="Rc48b5a572f69437c" /><Relationship Type="http://schemas.openxmlformats.org/officeDocument/2006/relationships/slide" Target="/ppt/slides/slide6.xml" Id="R8fc24a7a47fc43d7" /><Relationship Type="http://schemas.openxmlformats.org/officeDocument/2006/relationships/slide" Target="/ppt/slides/slide7.xml" Id="R790a73d4fc48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cc9f76ec2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9a91e45d2487d" /><Relationship Type="http://schemas.openxmlformats.org/officeDocument/2006/relationships/theme" Target="/ppt/slideMasters/theme/theme1.xml" Id="R2418d878523f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9a91e45d2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16b531176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8d3b85d8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4a497047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38e8fc2a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4e232cf4c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8c9eaf5e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7dc71a52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15 364 958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19 627 327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SAEED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post@hozori.no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997 666 070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INVEST AS</a:t>
            </a:r>
          </a:p>
        </p:txBody>
      </p:sp>
    </p:spTree>
  </p:cSld>
  <p:clrMapOvr>
    <a:masterClrMapping xmlns:a="http://schemas.openxmlformats.org/drawingml/2006/main"/>
  </p:clrMapOvr>
</p:sld>
</file>