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c49b596356847f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14c5c67dc304988"/>
  </p:sldMasterIdLst>
  <p:sldIdLst>
    <p:sldId xmlns:r="http://schemas.openxmlformats.org/officeDocument/2006/relationships" id="256" r:id="R0b0b57e36204484c"/>
    <p:sldId xmlns:r="http://schemas.openxmlformats.org/officeDocument/2006/relationships" id="257" r:id="R3a64f058dadb4bb0"/>
    <p:sldId xmlns:r="http://schemas.openxmlformats.org/officeDocument/2006/relationships" id="258" r:id="Re4067f206ea84cec"/>
    <p:sldId xmlns:r="http://schemas.openxmlformats.org/officeDocument/2006/relationships" id="259" r:id="R6ccca9b4ac3a4aef"/>
    <p:sldId xmlns:r="http://schemas.openxmlformats.org/officeDocument/2006/relationships" id="260" r:id="R118216b2e2dc47d9"/>
    <p:sldId xmlns:r="http://schemas.openxmlformats.org/officeDocument/2006/relationships" id="261" r:id="R8a4855c2b1b44b66"/>
    <p:sldId xmlns:r="http://schemas.openxmlformats.org/officeDocument/2006/relationships" id="262" r:id="R2179f5a6f9a044e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14c5c67dc304988" /><Relationship Type="http://schemas.openxmlformats.org/officeDocument/2006/relationships/slide" Target="/ppt/slides/slide1.xml" Id="R0b0b57e36204484c" /><Relationship Type="http://schemas.openxmlformats.org/officeDocument/2006/relationships/slide" Target="/ppt/slides/slide2.xml" Id="R3a64f058dadb4bb0" /><Relationship Type="http://schemas.openxmlformats.org/officeDocument/2006/relationships/slide" Target="/ppt/slides/slide3.xml" Id="Re4067f206ea84cec" /><Relationship Type="http://schemas.openxmlformats.org/officeDocument/2006/relationships/slide" Target="/ppt/slides/slide4.xml" Id="R6ccca9b4ac3a4aef" /><Relationship Type="http://schemas.openxmlformats.org/officeDocument/2006/relationships/slide" Target="/ppt/slides/slide5.xml" Id="R118216b2e2dc47d9" /><Relationship Type="http://schemas.openxmlformats.org/officeDocument/2006/relationships/slide" Target="/ppt/slides/slide6.xml" Id="R8a4855c2b1b44b66" /><Relationship Type="http://schemas.openxmlformats.org/officeDocument/2006/relationships/slide" Target="/ppt/slides/slide7.xml" Id="R2179f5a6f9a044e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080e799669e4fa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c02b28b3694159" /><Relationship Type="http://schemas.openxmlformats.org/officeDocument/2006/relationships/theme" Target="/ppt/slideMasters/theme/theme1.xml" Id="R29a5bec0aaf84ca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8c02b28b369415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d562c10dd146d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3002e0118a43e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b34dfacca4428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09318fc2b8422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d76b2887e14d1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2fea0f89c3459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f8a6d23803460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EIENDOMSTAKST MØRE OG ROMSDAL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EIENDOMSTAKST MØRE OG ROMSDAL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EIENDOMSTAKST MØRE OG ROMSDAL AS ble etablert [år] og holder til i Aureosen.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EIENDOMSTAKST MØRE OG ROMSDAL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EIENDOMSTAKST MØRE OG ROMSDAL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EIENDOMSTAKST MØRE OG ROMSDAL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865 154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192 080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148 541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459 787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586 921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EIENDOMSTAKST MØRE OG ROMSDAL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AANDAL JAN OLAV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EIENDOMSTAKST MØRE OG ROMSDAL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Åndalsvegen 141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6408 Aureosen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jan.olav@eiendomstakstmr.no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www.eiendomstakstmr.no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997 666 682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EIENDOMSTAKST MØRE OG ROMSDAL AS</a:t>
            </a:r>
          </a:p>
        </p:txBody>
      </p:sp>
    </p:spTree>
  </p:cSld>
  <p:clrMapOvr>
    <a:masterClrMapping xmlns:a="http://schemas.openxmlformats.org/drawingml/2006/main"/>
  </p:clrMapOvr>
</p:sld>
</file>