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362845a02f8460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7cf8026b3394391"/>
  </p:sldMasterIdLst>
  <p:sldIdLst>
    <p:sldId xmlns:r="http://schemas.openxmlformats.org/officeDocument/2006/relationships" id="256" r:id="R78ac3d50a47a4f95"/>
    <p:sldId xmlns:r="http://schemas.openxmlformats.org/officeDocument/2006/relationships" id="257" r:id="R5bc7e9f43a20466a"/>
    <p:sldId xmlns:r="http://schemas.openxmlformats.org/officeDocument/2006/relationships" id="258" r:id="R66b823cf9ff44495"/>
    <p:sldId xmlns:r="http://schemas.openxmlformats.org/officeDocument/2006/relationships" id="259" r:id="R463a83024f634b18"/>
    <p:sldId xmlns:r="http://schemas.openxmlformats.org/officeDocument/2006/relationships" id="260" r:id="R32cc0e14302f4a7a"/>
    <p:sldId xmlns:r="http://schemas.openxmlformats.org/officeDocument/2006/relationships" id="261" r:id="Rd57d801a695b4dc2"/>
    <p:sldId xmlns:r="http://schemas.openxmlformats.org/officeDocument/2006/relationships" id="262" r:id="Rfdfcf3507af4489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cf8026b3394391" /><Relationship Type="http://schemas.openxmlformats.org/officeDocument/2006/relationships/slide" Target="/ppt/slides/slide1.xml" Id="R78ac3d50a47a4f95" /><Relationship Type="http://schemas.openxmlformats.org/officeDocument/2006/relationships/slide" Target="/ppt/slides/slide2.xml" Id="R5bc7e9f43a20466a" /><Relationship Type="http://schemas.openxmlformats.org/officeDocument/2006/relationships/slide" Target="/ppt/slides/slide3.xml" Id="R66b823cf9ff44495" /><Relationship Type="http://schemas.openxmlformats.org/officeDocument/2006/relationships/slide" Target="/ppt/slides/slide4.xml" Id="R463a83024f634b18" /><Relationship Type="http://schemas.openxmlformats.org/officeDocument/2006/relationships/slide" Target="/ppt/slides/slide5.xml" Id="R32cc0e14302f4a7a" /><Relationship Type="http://schemas.openxmlformats.org/officeDocument/2006/relationships/slide" Target="/ppt/slides/slide6.xml" Id="Rd57d801a695b4dc2" /><Relationship Type="http://schemas.openxmlformats.org/officeDocument/2006/relationships/slide" Target="/ppt/slides/slide7.xml" Id="Rfdfcf3507af4489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31fb5747a742c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0fd63309eb4586" /><Relationship Type="http://schemas.openxmlformats.org/officeDocument/2006/relationships/theme" Target="/ppt/slideMasters/theme/theme1.xml" Id="Rd7e46d8f8059418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f0fd63309eb458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6ec7c775e1434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0bf6f32d2d481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f7306ef1134ee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49e30d673c4d5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06b781c2fa466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80fd8c44384e4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adea3a5c37464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RISOLVE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RISOLVE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RISOLVE AS ble etablert [år] og holder til i Elverum.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RISOLVE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RISOLVE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RISOLVE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685 900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304 644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305 154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229 026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2 357 557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RISOLVE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RISOLVE NORGE AS  –  77,2 %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HANSEN MORTEN  –  9,7 %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JAKOBSEN FRODE CATO  –  9,7 %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TANTES HOLDING AS  –  3,5 %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RISOLVE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2414 Elverum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firmapost@risolve.as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www.risolve.as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997 667 174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RISOLVE AS</a:t>
            </a:r>
          </a:p>
        </p:txBody>
      </p:sp>
    </p:spTree>
  </p:cSld>
  <p:clrMapOvr>
    <a:masterClrMapping xmlns:a="http://schemas.openxmlformats.org/drawingml/2006/main"/>
  </p:clrMapOvr>
</p:sld>
</file>