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e5316ea0ad43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1da24a18b149d0"/>
  </p:sldMasterIdLst>
  <p:sldIdLst>
    <p:sldId xmlns:r="http://schemas.openxmlformats.org/officeDocument/2006/relationships" id="256" r:id="Ra578d21e4db94659"/>
    <p:sldId xmlns:r="http://schemas.openxmlformats.org/officeDocument/2006/relationships" id="257" r:id="R6ed4fd65a7d44ffe"/>
    <p:sldId xmlns:r="http://schemas.openxmlformats.org/officeDocument/2006/relationships" id="258" r:id="R79ababafb3774f01"/>
    <p:sldId xmlns:r="http://schemas.openxmlformats.org/officeDocument/2006/relationships" id="259" r:id="Rd26ae02b17cf4398"/>
    <p:sldId xmlns:r="http://schemas.openxmlformats.org/officeDocument/2006/relationships" id="260" r:id="R520c12aac54b46be"/>
    <p:sldId xmlns:r="http://schemas.openxmlformats.org/officeDocument/2006/relationships" id="261" r:id="R1d7af8bc111b4561"/>
    <p:sldId xmlns:r="http://schemas.openxmlformats.org/officeDocument/2006/relationships" id="262" r:id="R1a7a76016d5347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1da24a18b149d0" /><Relationship Type="http://schemas.openxmlformats.org/officeDocument/2006/relationships/slide" Target="/ppt/slides/slide1.xml" Id="Ra578d21e4db94659" /><Relationship Type="http://schemas.openxmlformats.org/officeDocument/2006/relationships/slide" Target="/ppt/slides/slide2.xml" Id="R6ed4fd65a7d44ffe" /><Relationship Type="http://schemas.openxmlformats.org/officeDocument/2006/relationships/slide" Target="/ppt/slides/slide3.xml" Id="R79ababafb3774f01" /><Relationship Type="http://schemas.openxmlformats.org/officeDocument/2006/relationships/slide" Target="/ppt/slides/slide4.xml" Id="Rd26ae02b17cf4398" /><Relationship Type="http://schemas.openxmlformats.org/officeDocument/2006/relationships/slide" Target="/ppt/slides/slide5.xml" Id="R520c12aac54b46be" /><Relationship Type="http://schemas.openxmlformats.org/officeDocument/2006/relationships/slide" Target="/ppt/slides/slide6.xml" Id="R1d7af8bc111b4561" /><Relationship Type="http://schemas.openxmlformats.org/officeDocument/2006/relationships/slide" Target="/ppt/slides/slide7.xml" Id="R1a7a76016d5347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50660970874c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ea40491d14408" /><Relationship Type="http://schemas.openxmlformats.org/officeDocument/2006/relationships/theme" Target="/ppt/slideMasters/theme/theme1.xml" Id="R1912e4f62bd241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2ea40491d144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0083048f949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be00825184a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11633951e47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60f7c99bf4b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05fc23c9844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7642c4c8447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d6a214f2541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AAAH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AAAH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400 432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9 728 294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10 030 279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AGATHE ALEXANDRIA ÅLGÅRD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997 671 589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