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9b9ea5f1e148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8cda37ec234a90"/>
  </p:sldMasterIdLst>
  <p:sldIdLst>
    <p:sldId xmlns:r="http://schemas.openxmlformats.org/officeDocument/2006/relationships" id="256" r:id="Rf68bb4c513dc4c3c"/>
    <p:sldId xmlns:r="http://schemas.openxmlformats.org/officeDocument/2006/relationships" id="257" r:id="R3783828d6a194cce"/>
    <p:sldId xmlns:r="http://schemas.openxmlformats.org/officeDocument/2006/relationships" id="258" r:id="Ra4c1c01d865c4c0e"/>
    <p:sldId xmlns:r="http://schemas.openxmlformats.org/officeDocument/2006/relationships" id="259" r:id="Rfa34fc41633b4ebc"/>
    <p:sldId xmlns:r="http://schemas.openxmlformats.org/officeDocument/2006/relationships" id="260" r:id="R6c758d1056d64d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cda37ec234a90" /><Relationship Type="http://schemas.openxmlformats.org/officeDocument/2006/relationships/slide" Target="/ppt/slides/slide1.xml" Id="Rf68bb4c513dc4c3c" /><Relationship Type="http://schemas.openxmlformats.org/officeDocument/2006/relationships/slide" Target="/ppt/slides/slide2.xml" Id="R3783828d6a194cce" /><Relationship Type="http://schemas.openxmlformats.org/officeDocument/2006/relationships/slide" Target="/ppt/slides/slide3.xml" Id="Ra4c1c01d865c4c0e" /><Relationship Type="http://schemas.openxmlformats.org/officeDocument/2006/relationships/slide" Target="/ppt/slides/slide4.xml" Id="Rfa34fc41633b4ebc" /><Relationship Type="http://schemas.openxmlformats.org/officeDocument/2006/relationships/slide" Target="/ppt/slides/slide5.xml" Id="R6c758d1056d64d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fae03a56049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cac06029c4850" /><Relationship Type="http://schemas.openxmlformats.org/officeDocument/2006/relationships/theme" Target="/ppt/slideMasters/theme/theme1.xml" Id="R7c3182b30649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cac06029c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e8b7e3b78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cee608454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243818ae546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7fc3ca5ba45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512d69bfe4e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FREDRIK BENTERUD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BENTERUD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BENTERUD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BENTERUD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BENTERUD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BENTERUD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Losbyveien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997 673 611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BENTERUD</a:t>
            </a:r>
          </a:p>
        </p:txBody>
      </p:sp>
    </p:spTree>
  </p:cSld>
  <p:clrMapOvr>
    <a:masterClrMapping xmlns:a="http://schemas.openxmlformats.org/drawingml/2006/main"/>
  </p:clrMapOvr>
</p:sld>
</file>