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7960b4994445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b7dd7875154dc6"/>
  </p:sldMasterIdLst>
  <p:sldIdLst>
    <p:sldId xmlns:r="http://schemas.openxmlformats.org/officeDocument/2006/relationships" id="256" r:id="Ra135189f65a7471b"/>
    <p:sldId xmlns:r="http://schemas.openxmlformats.org/officeDocument/2006/relationships" id="257" r:id="Rdca2883cbcb947ed"/>
    <p:sldId xmlns:r="http://schemas.openxmlformats.org/officeDocument/2006/relationships" id="258" r:id="Rcf957949ec654192"/>
    <p:sldId xmlns:r="http://schemas.openxmlformats.org/officeDocument/2006/relationships" id="259" r:id="R566ef506b04f4ab8"/>
    <p:sldId xmlns:r="http://schemas.openxmlformats.org/officeDocument/2006/relationships" id="260" r:id="Red40b004e9e543cb"/>
    <p:sldId xmlns:r="http://schemas.openxmlformats.org/officeDocument/2006/relationships" id="261" r:id="R08874ae7fda4475a"/>
    <p:sldId xmlns:r="http://schemas.openxmlformats.org/officeDocument/2006/relationships" id="262" r:id="Ra87b94badf3248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b7dd7875154dc6" /><Relationship Type="http://schemas.openxmlformats.org/officeDocument/2006/relationships/slide" Target="/ppt/slides/slide1.xml" Id="Ra135189f65a7471b" /><Relationship Type="http://schemas.openxmlformats.org/officeDocument/2006/relationships/slide" Target="/ppt/slides/slide2.xml" Id="Rdca2883cbcb947ed" /><Relationship Type="http://schemas.openxmlformats.org/officeDocument/2006/relationships/slide" Target="/ppt/slides/slide3.xml" Id="Rcf957949ec654192" /><Relationship Type="http://schemas.openxmlformats.org/officeDocument/2006/relationships/slide" Target="/ppt/slides/slide4.xml" Id="R566ef506b04f4ab8" /><Relationship Type="http://schemas.openxmlformats.org/officeDocument/2006/relationships/slide" Target="/ppt/slides/slide5.xml" Id="Red40b004e9e543cb" /><Relationship Type="http://schemas.openxmlformats.org/officeDocument/2006/relationships/slide" Target="/ppt/slides/slide6.xml" Id="R08874ae7fda4475a" /><Relationship Type="http://schemas.openxmlformats.org/officeDocument/2006/relationships/slide" Target="/ppt/slides/slide7.xml" Id="Ra87b94badf3248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158b9a10545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fff8d2ee048c8" /><Relationship Type="http://schemas.openxmlformats.org/officeDocument/2006/relationships/theme" Target="/ppt/slideMasters/theme/theme1.xml" Id="R8dcd30bf8b5843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ffff8d2ee048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95216144c41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b7aa018644a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d264a74714b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1d0c4dbc54f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96e00580845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5e2734e6245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b7932c64d42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BAAH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BAAH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380 131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8 503 524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8 880 824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BERTHA LOUISE OBERHARDT ÅLGÅRD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997 675 738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BAAH INVEST AS</a:t>
            </a:r>
          </a:p>
        </p:txBody>
      </p:sp>
    </p:spTree>
  </p:cSld>
  <p:clrMapOvr>
    <a:masterClrMapping xmlns:a="http://schemas.openxmlformats.org/drawingml/2006/main"/>
  </p:clrMapOvr>
</p:sld>
</file>