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685548fb5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6556d2ff64ea9"/>
  </p:sldMasterIdLst>
  <p:sldIdLst>
    <p:sldId xmlns:r="http://schemas.openxmlformats.org/officeDocument/2006/relationships" id="256" r:id="R76b76391c71d4b60"/>
    <p:sldId xmlns:r="http://schemas.openxmlformats.org/officeDocument/2006/relationships" id="257" r:id="R7f38957b63084ca0"/>
    <p:sldId xmlns:r="http://schemas.openxmlformats.org/officeDocument/2006/relationships" id="258" r:id="Ree9271356e764de5"/>
    <p:sldId xmlns:r="http://schemas.openxmlformats.org/officeDocument/2006/relationships" id="259" r:id="Ra1ef38ba2bba468b"/>
    <p:sldId xmlns:r="http://schemas.openxmlformats.org/officeDocument/2006/relationships" id="260" r:id="Rdb1c94ccaa9e4482"/>
    <p:sldId xmlns:r="http://schemas.openxmlformats.org/officeDocument/2006/relationships" id="261" r:id="R380112dad4ff4a68"/>
    <p:sldId xmlns:r="http://schemas.openxmlformats.org/officeDocument/2006/relationships" id="262" r:id="R1813281f5d6e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6556d2ff64ea9" /><Relationship Type="http://schemas.openxmlformats.org/officeDocument/2006/relationships/slide" Target="/ppt/slides/slide1.xml" Id="R76b76391c71d4b60" /><Relationship Type="http://schemas.openxmlformats.org/officeDocument/2006/relationships/slide" Target="/ppt/slides/slide2.xml" Id="R7f38957b63084ca0" /><Relationship Type="http://schemas.openxmlformats.org/officeDocument/2006/relationships/slide" Target="/ppt/slides/slide3.xml" Id="Ree9271356e764de5" /><Relationship Type="http://schemas.openxmlformats.org/officeDocument/2006/relationships/slide" Target="/ppt/slides/slide4.xml" Id="Ra1ef38ba2bba468b" /><Relationship Type="http://schemas.openxmlformats.org/officeDocument/2006/relationships/slide" Target="/ppt/slides/slide5.xml" Id="Rdb1c94ccaa9e4482" /><Relationship Type="http://schemas.openxmlformats.org/officeDocument/2006/relationships/slide" Target="/ppt/slides/slide6.xml" Id="R380112dad4ff4a68" /><Relationship Type="http://schemas.openxmlformats.org/officeDocument/2006/relationships/slide" Target="/ppt/slides/slide7.xml" Id="R1813281f5d6e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0c8c15740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3417eb33485e" /><Relationship Type="http://schemas.openxmlformats.org/officeDocument/2006/relationships/theme" Target="/ppt/slideMasters/theme/theme1.xml" Id="R292a73041374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33417eb33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5385bae1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b9d045c5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7f7008b3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7c55a49c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0cdf76d4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2047596b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fb618b29f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12 983 288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26 694 774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26 754 576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