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9763c6d1f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1b7a33e9c649b4"/>
  </p:sldMasterIdLst>
  <p:sldIdLst>
    <p:sldId xmlns:r="http://schemas.openxmlformats.org/officeDocument/2006/relationships" id="256" r:id="R3a904c6b8c7446fc"/>
    <p:sldId xmlns:r="http://schemas.openxmlformats.org/officeDocument/2006/relationships" id="257" r:id="R776442ca276046f2"/>
    <p:sldId xmlns:r="http://schemas.openxmlformats.org/officeDocument/2006/relationships" id="258" r:id="R5c4bfcefd0874892"/>
    <p:sldId xmlns:r="http://schemas.openxmlformats.org/officeDocument/2006/relationships" id="259" r:id="R40c75a0a795b4ffc"/>
    <p:sldId xmlns:r="http://schemas.openxmlformats.org/officeDocument/2006/relationships" id="260" r:id="Rf15a30665d7c41a6"/>
    <p:sldId xmlns:r="http://schemas.openxmlformats.org/officeDocument/2006/relationships" id="261" r:id="Re268c973435c4780"/>
    <p:sldId xmlns:r="http://schemas.openxmlformats.org/officeDocument/2006/relationships" id="262" r:id="R0907c3c150e4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b7a33e9c649b4" /><Relationship Type="http://schemas.openxmlformats.org/officeDocument/2006/relationships/slide" Target="/ppt/slides/slide1.xml" Id="R3a904c6b8c7446fc" /><Relationship Type="http://schemas.openxmlformats.org/officeDocument/2006/relationships/slide" Target="/ppt/slides/slide2.xml" Id="R776442ca276046f2" /><Relationship Type="http://schemas.openxmlformats.org/officeDocument/2006/relationships/slide" Target="/ppt/slides/slide3.xml" Id="R5c4bfcefd0874892" /><Relationship Type="http://schemas.openxmlformats.org/officeDocument/2006/relationships/slide" Target="/ppt/slides/slide4.xml" Id="R40c75a0a795b4ffc" /><Relationship Type="http://schemas.openxmlformats.org/officeDocument/2006/relationships/slide" Target="/ppt/slides/slide5.xml" Id="Rf15a30665d7c41a6" /><Relationship Type="http://schemas.openxmlformats.org/officeDocument/2006/relationships/slide" Target="/ppt/slides/slide6.xml" Id="Re268c973435c4780" /><Relationship Type="http://schemas.openxmlformats.org/officeDocument/2006/relationships/slide" Target="/ppt/slides/slide7.xml" Id="R0907c3c150e4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9e7dfd8a1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7f6d324a4a3f" /><Relationship Type="http://schemas.openxmlformats.org/officeDocument/2006/relationships/theme" Target="/ppt/slideMasters/theme/theme1.xml" Id="Ra679ac2098f6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b7f6d324a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4ab2a2e2a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4715b36fc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7ae2cdd4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6b5b0dcb9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1452999cf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a79b05c3248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34fd7ef6f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TUBE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133 762 251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134 228 116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BERGE-OLSEN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Turid Berge-Olsen, Vågshagen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997 690 664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TUBE AS</a:t>
            </a:r>
          </a:p>
        </p:txBody>
      </p:sp>
    </p:spTree>
  </p:cSld>
  <p:clrMapOvr>
    <a:masterClrMapping xmlns:a="http://schemas.openxmlformats.org/drawingml/2006/main"/>
  </p:clrMapOvr>
</p:sld>
</file>