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9e6104b59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bb4f8a9344bc4"/>
  </p:sldMasterIdLst>
  <p:sldIdLst>
    <p:sldId xmlns:r="http://schemas.openxmlformats.org/officeDocument/2006/relationships" id="256" r:id="Rbfc864131c9d48ae"/>
    <p:sldId xmlns:r="http://schemas.openxmlformats.org/officeDocument/2006/relationships" id="257" r:id="Rfba254d8aa524db9"/>
    <p:sldId xmlns:r="http://schemas.openxmlformats.org/officeDocument/2006/relationships" id="258" r:id="R6a6b4823758c4de6"/>
    <p:sldId xmlns:r="http://schemas.openxmlformats.org/officeDocument/2006/relationships" id="259" r:id="R1377abc70bc34222"/>
    <p:sldId xmlns:r="http://schemas.openxmlformats.org/officeDocument/2006/relationships" id="260" r:id="R606c73b625234fe9"/>
    <p:sldId xmlns:r="http://schemas.openxmlformats.org/officeDocument/2006/relationships" id="261" r:id="R8325daf4ae5d48e1"/>
    <p:sldId xmlns:r="http://schemas.openxmlformats.org/officeDocument/2006/relationships" id="262" r:id="R2e843599bd5045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bb4f8a9344bc4" /><Relationship Type="http://schemas.openxmlformats.org/officeDocument/2006/relationships/slide" Target="/ppt/slides/slide1.xml" Id="Rbfc864131c9d48ae" /><Relationship Type="http://schemas.openxmlformats.org/officeDocument/2006/relationships/slide" Target="/ppt/slides/slide2.xml" Id="Rfba254d8aa524db9" /><Relationship Type="http://schemas.openxmlformats.org/officeDocument/2006/relationships/slide" Target="/ppt/slides/slide3.xml" Id="R6a6b4823758c4de6" /><Relationship Type="http://schemas.openxmlformats.org/officeDocument/2006/relationships/slide" Target="/ppt/slides/slide4.xml" Id="R1377abc70bc34222" /><Relationship Type="http://schemas.openxmlformats.org/officeDocument/2006/relationships/slide" Target="/ppt/slides/slide5.xml" Id="R606c73b625234fe9" /><Relationship Type="http://schemas.openxmlformats.org/officeDocument/2006/relationships/slide" Target="/ppt/slides/slide6.xml" Id="R8325daf4ae5d48e1" /><Relationship Type="http://schemas.openxmlformats.org/officeDocument/2006/relationships/slide" Target="/ppt/slides/slide7.xml" Id="R2e843599bd5045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bfea29dc4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f422b771447a" /><Relationship Type="http://schemas.openxmlformats.org/officeDocument/2006/relationships/theme" Target="/ppt/slideMasters/theme/theme1.xml" Id="Rcdf92e7b656b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06f422b771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67778c4b2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40420b839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b00a0ba98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1b57e853f43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027e9ad24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802ceaab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77112c63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SABE 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223 166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8 399 418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249 535 139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249 699 452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ATLE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Atle Berge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997 690 672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SABE INVEST AS</a:t>
            </a:r>
          </a:p>
        </p:txBody>
      </p:sp>
    </p:spTree>
  </p:cSld>
  <p:clrMapOvr>
    <a:masterClrMapping xmlns:a="http://schemas.openxmlformats.org/drawingml/2006/main"/>
  </p:clrMapOvr>
</p:sld>
</file>