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ffebdb3bc4a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b84ba621e14fb3"/>
  </p:sldMasterIdLst>
  <p:sldIdLst>
    <p:sldId xmlns:r="http://schemas.openxmlformats.org/officeDocument/2006/relationships" id="256" r:id="Reb343d26055a4fd2"/>
    <p:sldId xmlns:r="http://schemas.openxmlformats.org/officeDocument/2006/relationships" id="257" r:id="Rb27aa89ed1734764"/>
    <p:sldId xmlns:r="http://schemas.openxmlformats.org/officeDocument/2006/relationships" id="258" r:id="R454e9037c7634ca5"/>
    <p:sldId xmlns:r="http://schemas.openxmlformats.org/officeDocument/2006/relationships" id="259" r:id="R21ce50a1cccd4560"/>
    <p:sldId xmlns:r="http://schemas.openxmlformats.org/officeDocument/2006/relationships" id="260" r:id="R1eb596b3b4c64683"/>
    <p:sldId xmlns:r="http://schemas.openxmlformats.org/officeDocument/2006/relationships" id="261" r:id="R8aea0648e5d44b0c"/>
    <p:sldId xmlns:r="http://schemas.openxmlformats.org/officeDocument/2006/relationships" id="262" r:id="R602aa139dacf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84ba621e14fb3" /><Relationship Type="http://schemas.openxmlformats.org/officeDocument/2006/relationships/slide" Target="/ppt/slides/slide1.xml" Id="Reb343d26055a4fd2" /><Relationship Type="http://schemas.openxmlformats.org/officeDocument/2006/relationships/slide" Target="/ppt/slides/slide2.xml" Id="Rb27aa89ed1734764" /><Relationship Type="http://schemas.openxmlformats.org/officeDocument/2006/relationships/slide" Target="/ppt/slides/slide3.xml" Id="R454e9037c7634ca5" /><Relationship Type="http://schemas.openxmlformats.org/officeDocument/2006/relationships/slide" Target="/ppt/slides/slide4.xml" Id="R21ce50a1cccd4560" /><Relationship Type="http://schemas.openxmlformats.org/officeDocument/2006/relationships/slide" Target="/ppt/slides/slide5.xml" Id="R1eb596b3b4c64683" /><Relationship Type="http://schemas.openxmlformats.org/officeDocument/2006/relationships/slide" Target="/ppt/slides/slide6.xml" Id="R8aea0648e5d44b0c" /><Relationship Type="http://schemas.openxmlformats.org/officeDocument/2006/relationships/slide" Target="/ppt/slides/slide7.xml" Id="R602aa139dacf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fa72ef76f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25205f829406f" /><Relationship Type="http://schemas.openxmlformats.org/officeDocument/2006/relationships/theme" Target="/ppt/slideMasters/theme/theme1.xml" Id="Rd106d3832584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25205f829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a4f12687a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c63244679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943b075749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1b1ba6067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52160383f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3ca324c68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fbd2a032f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PHILIP MEIJERS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PHILIP MEIJERS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PHILIP MEIJERS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PHILIP MEIJERS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PHILIP MEIJERS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PHILIP MEIJERS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14 045 327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10 834 314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PHILIP MEIJERS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MEIJERS PHILIP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PHILIP MEIJERS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Hvalsmoveien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997 693 930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PHILIP MEIJERS AS</a:t>
            </a:r>
          </a:p>
        </p:txBody>
      </p:sp>
    </p:spTree>
  </p:cSld>
  <p:clrMapOvr>
    <a:masterClrMapping xmlns:a="http://schemas.openxmlformats.org/drawingml/2006/main"/>
  </p:clrMapOvr>
</p:sld>
</file>