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70872b10b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128f9b6a24fd6"/>
  </p:sldMasterIdLst>
  <p:sldIdLst>
    <p:sldId xmlns:r="http://schemas.openxmlformats.org/officeDocument/2006/relationships" id="256" r:id="R473bb7c0bee145d4"/>
    <p:sldId xmlns:r="http://schemas.openxmlformats.org/officeDocument/2006/relationships" id="257" r:id="R41d785855b1f4756"/>
    <p:sldId xmlns:r="http://schemas.openxmlformats.org/officeDocument/2006/relationships" id="258" r:id="R066f2eba4ac54174"/>
    <p:sldId xmlns:r="http://schemas.openxmlformats.org/officeDocument/2006/relationships" id="259" r:id="R2deeb024952347ac"/>
    <p:sldId xmlns:r="http://schemas.openxmlformats.org/officeDocument/2006/relationships" id="260" r:id="Rebed2a820a494c7e"/>
    <p:sldId xmlns:r="http://schemas.openxmlformats.org/officeDocument/2006/relationships" id="261" r:id="R0c395b50539a44de"/>
    <p:sldId xmlns:r="http://schemas.openxmlformats.org/officeDocument/2006/relationships" id="262" r:id="R3aa78e73e18c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128f9b6a24fd6" /><Relationship Type="http://schemas.openxmlformats.org/officeDocument/2006/relationships/slide" Target="/ppt/slides/slide1.xml" Id="R473bb7c0bee145d4" /><Relationship Type="http://schemas.openxmlformats.org/officeDocument/2006/relationships/slide" Target="/ppt/slides/slide2.xml" Id="R41d785855b1f4756" /><Relationship Type="http://schemas.openxmlformats.org/officeDocument/2006/relationships/slide" Target="/ppt/slides/slide3.xml" Id="R066f2eba4ac54174" /><Relationship Type="http://schemas.openxmlformats.org/officeDocument/2006/relationships/slide" Target="/ppt/slides/slide4.xml" Id="R2deeb024952347ac" /><Relationship Type="http://schemas.openxmlformats.org/officeDocument/2006/relationships/slide" Target="/ppt/slides/slide5.xml" Id="Rebed2a820a494c7e" /><Relationship Type="http://schemas.openxmlformats.org/officeDocument/2006/relationships/slide" Target="/ppt/slides/slide6.xml" Id="R0c395b50539a44de" /><Relationship Type="http://schemas.openxmlformats.org/officeDocument/2006/relationships/slide" Target="/ppt/slides/slide7.xml" Id="R3aa78e73e18c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092d402f7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524239034cef" /><Relationship Type="http://schemas.openxmlformats.org/officeDocument/2006/relationships/theme" Target="/ppt/slideMasters/theme/theme1.xml" Id="R8dac66835015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c52423903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b27930f0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441228cf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bb816e0b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052088b8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8ff87da4c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58c792f4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36ff223b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FJORDSTIEN FORVALTNING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STIKOM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Bjørnstadmyra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 HOLDING AS</a:t>
            </a:r>
          </a:p>
        </p:txBody>
      </p:sp>
    </p:spTree>
  </p:cSld>
  <p:clrMapOvr>
    <a:masterClrMapping xmlns:a="http://schemas.openxmlformats.org/drawingml/2006/main"/>
  </p:clrMapOvr>
</p:sld>
</file>