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04e0dabf744f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74c034012a432b"/>
  </p:sldMasterIdLst>
  <p:sldIdLst>
    <p:sldId xmlns:r="http://schemas.openxmlformats.org/officeDocument/2006/relationships" id="256" r:id="R318cb05b6f2b4fc0"/>
    <p:sldId xmlns:r="http://schemas.openxmlformats.org/officeDocument/2006/relationships" id="257" r:id="R477247031b3e4f6e"/>
    <p:sldId xmlns:r="http://schemas.openxmlformats.org/officeDocument/2006/relationships" id="258" r:id="R9fdfea9965ad42b5"/>
    <p:sldId xmlns:r="http://schemas.openxmlformats.org/officeDocument/2006/relationships" id="259" r:id="R57634a7bc2cc413c"/>
    <p:sldId xmlns:r="http://schemas.openxmlformats.org/officeDocument/2006/relationships" id="260" r:id="R739db61c3176435c"/>
    <p:sldId xmlns:r="http://schemas.openxmlformats.org/officeDocument/2006/relationships" id="261" r:id="Rbf274693fabf43bd"/>
    <p:sldId xmlns:r="http://schemas.openxmlformats.org/officeDocument/2006/relationships" id="262" r:id="Ra9d0dac740b54f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4c034012a432b" /><Relationship Type="http://schemas.openxmlformats.org/officeDocument/2006/relationships/slide" Target="/ppt/slides/slide1.xml" Id="R318cb05b6f2b4fc0" /><Relationship Type="http://schemas.openxmlformats.org/officeDocument/2006/relationships/slide" Target="/ppt/slides/slide2.xml" Id="R477247031b3e4f6e" /><Relationship Type="http://schemas.openxmlformats.org/officeDocument/2006/relationships/slide" Target="/ppt/slides/slide3.xml" Id="R9fdfea9965ad42b5" /><Relationship Type="http://schemas.openxmlformats.org/officeDocument/2006/relationships/slide" Target="/ppt/slides/slide4.xml" Id="R57634a7bc2cc413c" /><Relationship Type="http://schemas.openxmlformats.org/officeDocument/2006/relationships/slide" Target="/ppt/slides/slide5.xml" Id="R739db61c3176435c" /><Relationship Type="http://schemas.openxmlformats.org/officeDocument/2006/relationships/slide" Target="/ppt/slides/slide6.xml" Id="Rbf274693fabf43bd" /><Relationship Type="http://schemas.openxmlformats.org/officeDocument/2006/relationships/slide" Target="/ppt/slides/slide7.xml" Id="Ra9d0dac740b54f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152654b2b34d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f41d89f1b42b9" /><Relationship Type="http://schemas.openxmlformats.org/officeDocument/2006/relationships/theme" Target="/ppt/slideMasters/theme/theme1.xml" Id="R2f0941bf6ecf48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df41d89f1b42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896b33d8c45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44f348ff04c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faeb8020b47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e3c25c4b847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c1398bc6a4f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ab7b5396b47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635e9a3f346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JÆRTAKST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JÆRTAKST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11 643 746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2 543 968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2 054 702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1 277 980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4 763 961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JÆRTAKST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60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post@jaertakst.no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www.jaertakst.no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997 695 798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JÆRTAKST AS</a:t>
            </a:r>
          </a:p>
        </p:txBody>
      </p:sp>
    </p:spTree>
  </p:cSld>
  <p:clrMapOvr>
    <a:masterClrMapping xmlns:a="http://schemas.openxmlformats.org/drawingml/2006/main"/>
  </p:clrMapOvr>
</p:sld>
</file>