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8b009cb89c43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f4f3b7913f4c9b"/>
  </p:sldMasterIdLst>
  <p:sldIdLst>
    <p:sldId xmlns:r="http://schemas.openxmlformats.org/officeDocument/2006/relationships" id="256" r:id="R7f0b4cb10ef84434"/>
    <p:sldId xmlns:r="http://schemas.openxmlformats.org/officeDocument/2006/relationships" id="257" r:id="Rc78f6580d6dc4b68"/>
    <p:sldId xmlns:r="http://schemas.openxmlformats.org/officeDocument/2006/relationships" id="258" r:id="R1853dda1f50c48d2"/>
    <p:sldId xmlns:r="http://schemas.openxmlformats.org/officeDocument/2006/relationships" id="259" r:id="R18a6343be3714bdc"/>
    <p:sldId xmlns:r="http://schemas.openxmlformats.org/officeDocument/2006/relationships" id="260" r:id="Rad5b636118324e61"/>
    <p:sldId xmlns:r="http://schemas.openxmlformats.org/officeDocument/2006/relationships" id="261" r:id="R480539271f4f4e0e"/>
    <p:sldId xmlns:r="http://schemas.openxmlformats.org/officeDocument/2006/relationships" id="262" r:id="R4b8694892a4841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4f3b7913f4c9b" /><Relationship Type="http://schemas.openxmlformats.org/officeDocument/2006/relationships/slide" Target="/ppt/slides/slide1.xml" Id="R7f0b4cb10ef84434" /><Relationship Type="http://schemas.openxmlformats.org/officeDocument/2006/relationships/slide" Target="/ppt/slides/slide2.xml" Id="Rc78f6580d6dc4b68" /><Relationship Type="http://schemas.openxmlformats.org/officeDocument/2006/relationships/slide" Target="/ppt/slides/slide3.xml" Id="R1853dda1f50c48d2" /><Relationship Type="http://schemas.openxmlformats.org/officeDocument/2006/relationships/slide" Target="/ppt/slides/slide4.xml" Id="R18a6343be3714bdc" /><Relationship Type="http://schemas.openxmlformats.org/officeDocument/2006/relationships/slide" Target="/ppt/slides/slide5.xml" Id="Rad5b636118324e61" /><Relationship Type="http://schemas.openxmlformats.org/officeDocument/2006/relationships/slide" Target="/ppt/slides/slide6.xml" Id="R480539271f4f4e0e" /><Relationship Type="http://schemas.openxmlformats.org/officeDocument/2006/relationships/slide" Target="/ppt/slides/slide7.xml" Id="R4b8694892a4841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3c1ca6d6b42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dc16e52de4b79" /><Relationship Type="http://schemas.openxmlformats.org/officeDocument/2006/relationships/theme" Target="/ppt/slideMasters/theme/theme1.xml" Id="R24889a66d2ae42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5dc16e52de4b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8b13dd4784b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43e3d69df4c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c19595b8540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11ffe11834f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6cc5845ce43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9473ffc6841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c229a3c6946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TIGERBOY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TIGERBOY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TIGERBOY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TIGERBOY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TIGERBOY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TIGERBOY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576 363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38 378 652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38 445 352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TIGERBOY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SOFUS ARNET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ULRIK HAMMERICH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TIGERBOY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Tjernsrudveien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997 701 011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TIGERBOY AS</a:t>
            </a:r>
          </a:p>
        </p:txBody>
      </p:sp>
    </p:spTree>
  </p:cSld>
  <p:clrMapOvr>
    <a:masterClrMapping xmlns:a="http://schemas.openxmlformats.org/drawingml/2006/main"/>
  </p:clrMapOvr>
</p:sld>
</file>