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860d395c6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b5c09c6ab40b7"/>
  </p:sldMasterIdLst>
  <p:sldIdLst>
    <p:sldId xmlns:r="http://schemas.openxmlformats.org/officeDocument/2006/relationships" id="256" r:id="R9d96eeec72c54959"/>
    <p:sldId xmlns:r="http://schemas.openxmlformats.org/officeDocument/2006/relationships" id="257" r:id="R61c41d8693404013"/>
    <p:sldId xmlns:r="http://schemas.openxmlformats.org/officeDocument/2006/relationships" id="258" r:id="R6d0bfbe5f0274814"/>
    <p:sldId xmlns:r="http://schemas.openxmlformats.org/officeDocument/2006/relationships" id="259" r:id="Re55f6d3dba754ad3"/>
    <p:sldId xmlns:r="http://schemas.openxmlformats.org/officeDocument/2006/relationships" id="260" r:id="R72302ff2343c4ce7"/>
    <p:sldId xmlns:r="http://schemas.openxmlformats.org/officeDocument/2006/relationships" id="261" r:id="R4cfa7ba1d4b74eb1"/>
    <p:sldId xmlns:r="http://schemas.openxmlformats.org/officeDocument/2006/relationships" id="262" r:id="R4c9bc14c10dd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b5c09c6ab40b7" /><Relationship Type="http://schemas.openxmlformats.org/officeDocument/2006/relationships/slide" Target="/ppt/slides/slide1.xml" Id="R9d96eeec72c54959" /><Relationship Type="http://schemas.openxmlformats.org/officeDocument/2006/relationships/slide" Target="/ppt/slides/slide2.xml" Id="R61c41d8693404013" /><Relationship Type="http://schemas.openxmlformats.org/officeDocument/2006/relationships/slide" Target="/ppt/slides/slide3.xml" Id="R6d0bfbe5f0274814" /><Relationship Type="http://schemas.openxmlformats.org/officeDocument/2006/relationships/slide" Target="/ppt/slides/slide4.xml" Id="Re55f6d3dba754ad3" /><Relationship Type="http://schemas.openxmlformats.org/officeDocument/2006/relationships/slide" Target="/ppt/slides/slide5.xml" Id="R72302ff2343c4ce7" /><Relationship Type="http://schemas.openxmlformats.org/officeDocument/2006/relationships/slide" Target="/ppt/slides/slide6.xml" Id="R4cfa7ba1d4b74eb1" /><Relationship Type="http://schemas.openxmlformats.org/officeDocument/2006/relationships/slide" Target="/ppt/slides/slide7.xml" Id="R4c9bc14c10dd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f0216530e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28788140417e" /><Relationship Type="http://schemas.openxmlformats.org/officeDocument/2006/relationships/theme" Target="/ppt/slideMasters/theme/theme1.xml" Id="R167f4c592b26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128788140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7cfbf3ed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ca33bc34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1e6b7ffb9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f5a937e24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c2d735a43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4b16fd21c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e7a84bd3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B NEDBERG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MAGNUS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BESSIE GADBORG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sverre@nedberg.as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