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3fd125bf7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95814b0984999"/>
  </p:sldMasterIdLst>
  <p:sldIdLst>
    <p:sldId xmlns:r="http://schemas.openxmlformats.org/officeDocument/2006/relationships" id="256" r:id="Rcf1dce8641c94e5d"/>
    <p:sldId xmlns:r="http://schemas.openxmlformats.org/officeDocument/2006/relationships" id="257" r:id="R942976f1f59e4d15"/>
    <p:sldId xmlns:r="http://schemas.openxmlformats.org/officeDocument/2006/relationships" id="258" r:id="R61497bae71d74967"/>
    <p:sldId xmlns:r="http://schemas.openxmlformats.org/officeDocument/2006/relationships" id="259" r:id="Rd2ae654345474725"/>
    <p:sldId xmlns:r="http://schemas.openxmlformats.org/officeDocument/2006/relationships" id="260" r:id="R58c0369fd4204ca9"/>
    <p:sldId xmlns:r="http://schemas.openxmlformats.org/officeDocument/2006/relationships" id="261" r:id="R3da443745b2a48f5"/>
    <p:sldId xmlns:r="http://schemas.openxmlformats.org/officeDocument/2006/relationships" id="262" r:id="R0f44a1966f21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95814b0984999" /><Relationship Type="http://schemas.openxmlformats.org/officeDocument/2006/relationships/slide" Target="/ppt/slides/slide1.xml" Id="Rcf1dce8641c94e5d" /><Relationship Type="http://schemas.openxmlformats.org/officeDocument/2006/relationships/slide" Target="/ppt/slides/slide2.xml" Id="R942976f1f59e4d15" /><Relationship Type="http://schemas.openxmlformats.org/officeDocument/2006/relationships/slide" Target="/ppt/slides/slide3.xml" Id="R61497bae71d74967" /><Relationship Type="http://schemas.openxmlformats.org/officeDocument/2006/relationships/slide" Target="/ppt/slides/slide4.xml" Id="Rd2ae654345474725" /><Relationship Type="http://schemas.openxmlformats.org/officeDocument/2006/relationships/slide" Target="/ppt/slides/slide5.xml" Id="R58c0369fd4204ca9" /><Relationship Type="http://schemas.openxmlformats.org/officeDocument/2006/relationships/slide" Target="/ppt/slides/slide6.xml" Id="R3da443745b2a48f5" /><Relationship Type="http://schemas.openxmlformats.org/officeDocument/2006/relationships/slide" Target="/ppt/slides/slide7.xml" Id="R0f44a1966f21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f6b9de080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012a7f0e4724" /><Relationship Type="http://schemas.openxmlformats.org/officeDocument/2006/relationships/theme" Target="/ppt/slideMasters/theme/theme1.xml" Id="R130ded24cdb7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7012a7f0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cf26ab90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8cbd7f81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95a00335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ab36bc3c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8ab6efbb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935c9bf3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f4a6dec6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NRC KEPT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NRC KEPT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212 973 272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−4 835 981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−4 109 002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110 144 621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220 432 400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NRC NORGE HOLDING AS  –  81,8 %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NRC KEPT AS  –  18,2 %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997 710 371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NRC KEPT AS</a:t>
            </a:r>
          </a:p>
        </p:txBody>
      </p:sp>
    </p:spTree>
  </p:cSld>
  <p:clrMapOvr>
    <a:masterClrMapping xmlns:a="http://schemas.openxmlformats.org/drawingml/2006/main"/>
  </p:clrMapOvr>
</p:sld>
</file>