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759d2bad9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a545c33664dfa"/>
  </p:sldMasterIdLst>
  <p:sldIdLst>
    <p:sldId xmlns:r="http://schemas.openxmlformats.org/officeDocument/2006/relationships" id="256" r:id="R3dba69663e334ebc"/>
    <p:sldId xmlns:r="http://schemas.openxmlformats.org/officeDocument/2006/relationships" id="257" r:id="R01d9ebfb4b44453f"/>
    <p:sldId xmlns:r="http://schemas.openxmlformats.org/officeDocument/2006/relationships" id="258" r:id="R3a5d2b4b84424f84"/>
    <p:sldId xmlns:r="http://schemas.openxmlformats.org/officeDocument/2006/relationships" id="259" r:id="R3992727b056f44b7"/>
    <p:sldId xmlns:r="http://schemas.openxmlformats.org/officeDocument/2006/relationships" id="260" r:id="Rdbe9bd0312bd4209"/>
    <p:sldId xmlns:r="http://schemas.openxmlformats.org/officeDocument/2006/relationships" id="261" r:id="Rb6d8e8d0144e4bd8"/>
    <p:sldId xmlns:r="http://schemas.openxmlformats.org/officeDocument/2006/relationships" id="262" r:id="R04b3f26ee63b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a545c33664dfa" /><Relationship Type="http://schemas.openxmlformats.org/officeDocument/2006/relationships/slide" Target="/ppt/slides/slide1.xml" Id="R3dba69663e334ebc" /><Relationship Type="http://schemas.openxmlformats.org/officeDocument/2006/relationships/slide" Target="/ppt/slides/slide2.xml" Id="R01d9ebfb4b44453f" /><Relationship Type="http://schemas.openxmlformats.org/officeDocument/2006/relationships/slide" Target="/ppt/slides/slide3.xml" Id="R3a5d2b4b84424f84" /><Relationship Type="http://schemas.openxmlformats.org/officeDocument/2006/relationships/slide" Target="/ppt/slides/slide4.xml" Id="R3992727b056f44b7" /><Relationship Type="http://schemas.openxmlformats.org/officeDocument/2006/relationships/slide" Target="/ppt/slides/slide5.xml" Id="Rdbe9bd0312bd4209" /><Relationship Type="http://schemas.openxmlformats.org/officeDocument/2006/relationships/slide" Target="/ppt/slides/slide6.xml" Id="Rb6d8e8d0144e4bd8" /><Relationship Type="http://schemas.openxmlformats.org/officeDocument/2006/relationships/slide" Target="/ppt/slides/slide7.xml" Id="R04b3f26ee63b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a4d9ffb24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719e71dd4a1a" /><Relationship Type="http://schemas.openxmlformats.org/officeDocument/2006/relationships/theme" Target="/ppt/slideMasters/theme/theme1.xml" Id="Re88389bda173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be719e71dd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e5434c3f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033a679bc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fd91a759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0bdd8977f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88c18ee9c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034004723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e5f5ab8c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VESTERLIE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VESTERLIE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VESTERLIE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VESTERLIE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VESTERLIE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VESTERLIE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17 445 375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12 289 213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22 289 213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VESTERLIE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MØGSTER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VESTERLIE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997 711 580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VESTERLIE AS</a:t>
            </a:r>
          </a:p>
        </p:txBody>
      </p:sp>
    </p:spTree>
  </p:cSld>
  <p:clrMapOvr>
    <a:masterClrMapping xmlns:a="http://schemas.openxmlformats.org/drawingml/2006/main"/>
  </p:clrMapOvr>
</p:sld>
</file>