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512b379cb3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4a7a9a9444f96"/>
  </p:sldMasterIdLst>
  <p:sldIdLst>
    <p:sldId xmlns:r="http://schemas.openxmlformats.org/officeDocument/2006/relationships" id="256" r:id="Ra82ca4d9c3b747e5"/>
    <p:sldId xmlns:r="http://schemas.openxmlformats.org/officeDocument/2006/relationships" id="257" r:id="R3c75c991caeb4531"/>
    <p:sldId xmlns:r="http://schemas.openxmlformats.org/officeDocument/2006/relationships" id="258" r:id="R1a3854607e714391"/>
    <p:sldId xmlns:r="http://schemas.openxmlformats.org/officeDocument/2006/relationships" id="259" r:id="Ra6b2fe76293f4998"/>
    <p:sldId xmlns:r="http://schemas.openxmlformats.org/officeDocument/2006/relationships" id="260" r:id="Rbbcb7ab284dd4e28"/>
    <p:sldId xmlns:r="http://schemas.openxmlformats.org/officeDocument/2006/relationships" id="261" r:id="R0a47c6b29f144dcb"/>
    <p:sldId xmlns:r="http://schemas.openxmlformats.org/officeDocument/2006/relationships" id="262" r:id="R4d00f11e372d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4a7a9a9444f96" /><Relationship Type="http://schemas.openxmlformats.org/officeDocument/2006/relationships/slide" Target="/ppt/slides/slide1.xml" Id="Ra82ca4d9c3b747e5" /><Relationship Type="http://schemas.openxmlformats.org/officeDocument/2006/relationships/slide" Target="/ppt/slides/slide2.xml" Id="R3c75c991caeb4531" /><Relationship Type="http://schemas.openxmlformats.org/officeDocument/2006/relationships/slide" Target="/ppt/slides/slide3.xml" Id="R1a3854607e714391" /><Relationship Type="http://schemas.openxmlformats.org/officeDocument/2006/relationships/slide" Target="/ppt/slides/slide4.xml" Id="Ra6b2fe76293f4998" /><Relationship Type="http://schemas.openxmlformats.org/officeDocument/2006/relationships/slide" Target="/ppt/slides/slide5.xml" Id="Rbbcb7ab284dd4e28" /><Relationship Type="http://schemas.openxmlformats.org/officeDocument/2006/relationships/slide" Target="/ppt/slides/slide6.xml" Id="R0a47c6b29f144dcb" /><Relationship Type="http://schemas.openxmlformats.org/officeDocument/2006/relationships/slide" Target="/ppt/slides/slide7.xml" Id="R4d00f11e372d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9202b7c1e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af7341a9464d" /><Relationship Type="http://schemas.openxmlformats.org/officeDocument/2006/relationships/theme" Target="/ppt/slideMasters/theme/theme1.xml" Id="Re748ee1c96f9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8af7341a9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5a6612b2f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6d4214704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e13e524b3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4ff5a49a2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f54fd49e2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3670a686c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fedbb7148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KAURI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KAURI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1 008 842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3 433 490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TOV HERBJØRNSSØNN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AUGUST KAVLIE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Yngvar Tov Herbjørnssønn, Åsbrekka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997 717 007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