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f263451e4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79406de00b42cb"/>
  </p:sldMasterIdLst>
  <p:sldIdLst>
    <p:sldId xmlns:r="http://schemas.openxmlformats.org/officeDocument/2006/relationships" id="256" r:id="R2be897c256ae4876"/>
    <p:sldId xmlns:r="http://schemas.openxmlformats.org/officeDocument/2006/relationships" id="257" r:id="Rdfc7f0a3b8714f74"/>
    <p:sldId xmlns:r="http://schemas.openxmlformats.org/officeDocument/2006/relationships" id="258" r:id="Rf906373ec71f4d00"/>
    <p:sldId xmlns:r="http://schemas.openxmlformats.org/officeDocument/2006/relationships" id="259" r:id="Re34b585ca1384161"/>
    <p:sldId xmlns:r="http://schemas.openxmlformats.org/officeDocument/2006/relationships" id="260" r:id="R344458766e644928"/>
    <p:sldId xmlns:r="http://schemas.openxmlformats.org/officeDocument/2006/relationships" id="261" r:id="Rb62df7fa68ad48db"/>
    <p:sldId xmlns:r="http://schemas.openxmlformats.org/officeDocument/2006/relationships" id="262" r:id="R0b61e944dabd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9406de00b42cb" /><Relationship Type="http://schemas.openxmlformats.org/officeDocument/2006/relationships/slide" Target="/ppt/slides/slide1.xml" Id="R2be897c256ae4876" /><Relationship Type="http://schemas.openxmlformats.org/officeDocument/2006/relationships/slide" Target="/ppt/slides/slide2.xml" Id="Rdfc7f0a3b8714f74" /><Relationship Type="http://schemas.openxmlformats.org/officeDocument/2006/relationships/slide" Target="/ppt/slides/slide3.xml" Id="Rf906373ec71f4d00" /><Relationship Type="http://schemas.openxmlformats.org/officeDocument/2006/relationships/slide" Target="/ppt/slides/slide4.xml" Id="Re34b585ca1384161" /><Relationship Type="http://schemas.openxmlformats.org/officeDocument/2006/relationships/slide" Target="/ppt/slides/slide5.xml" Id="R344458766e644928" /><Relationship Type="http://schemas.openxmlformats.org/officeDocument/2006/relationships/slide" Target="/ppt/slides/slide6.xml" Id="Rb62df7fa68ad48db" /><Relationship Type="http://schemas.openxmlformats.org/officeDocument/2006/relationships/slide" Target="/ppt/slides/slide7.xml" Id="R0b61e944dabd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83de0daf540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37744dae1473c" /><Relationship Type="http://schemas.openxmlformats.org/officeDocument/2006/relationships/theme" Target="/ppt/slideMasters/theme/theme1.xml" Id="Rff79d47cbed5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37744dae1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f53e2c4af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dc980653f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fd7332b11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d9dd8bca2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edf026776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751b6bbe6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12e31deca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64 351 348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1 178 899 308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1 277 138 740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FINN HARTVIG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997 723 104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