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cc3476412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3eb389e0f469f"/>
  </p:sldMasterIdLst>
  <p:sldIdLst>
    <p:sldId xmlns:r="http://schemas.openxmlformats.org/officeDocument/2006/relationships" id="256" r:id="R76813b2f5f6d45c0"/>
    <p:sldId xmlns:r="http://schemas.openxmlformats.org/officeDocument/2006/relationships" id="257" r:id="R997aee497dea49f5"/>
    <p:sldId xmlns:r="http://schemas.openxmlformats.org/officeDocument/2006/relationships" id="258" r:id="Ref6551e1a18042c1"/>
    <p:sldId xmlns:r="http://schemas.openxmlformats.org/officeDocument/2006/relationships" id="259" r:id="R454a0814976a48dd"/>
    <p:sldId xmlns:r="http://schemas.openxmlformats.org/officeDocument/2006/relationships" id="260" r:id="R5f05c276e38742b2"/>
    <p:sldId xmlns:r="http://schemas.openxmlformats.org/officeDocument/2006/relationships" id="261" r:id="R22a89923f3644cbd"/>
    <p:sldId xmlns:r="http://schemas.openxmlformats.org/officeDocument/2006/relationships" id="262" r:id="R43d94d5954d3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3eb389e0f469f" /><Relationship Type="http://schemas.openxmlformats.org/officeDocument/2006/relationships/slide" Target="/ppt/slides/slide1.xml" Id="R76813b2f5f6d45c0" /><Relationship Type="http://schemas.openxmlformats.org/officeDocument/2006/relationships/slide" Target="/ppt/slides/slide2.xml" Id="R997aee497dea49f5" /><Relationship Type="http://schemas.openxmlformats.org/officeDocument/2006/relationships/slide" Target="/ppt/slides/slide3.xml" Id="Ref6551e1a18042c1" /><Relationship Type="http://schemas.openxmlformats.org/officeDocument/2006/relationships/slide" Target="/ppt/slides/slide4.xml" Id="R454a0814976a48dd" /><Relationship Type="http://schemas.openxmlformats.org/officeDocument/2006/relationships/slide" Target="/ppt/slides/slide5.xml" Id="R5f05c276e38742b2" /><Relationship Type="http://schemas.openxmlformats.org/officeDocument/2006/relationships/slide" Target="/ppt/slides/slide6.xml" Id="R22a89923f3644cbd" /><Relationship Type="http://schemas.openxmlformats.org/officeDocument/2006/relationships/slide" Target="/ppt/slides/slide7.xml" Id="R43d94d5954d3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472ba363f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424058454a9f" /><Relationship Type="http://schemas.openxmlformats.org/officeDocument/2006/relationships/theme" Target="/ppt/slideMasters/theme/theme1.xml" Id="R97b31b39bbcf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f42405845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8e00fd015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a778d566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1ff12344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e5f3a313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089ea86ea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a17a5c00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ef621514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LEOMEDICUS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ulf@hr-partner.no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 INVEST AS</a:t>
            </a:r>
          </a:p>
        </p:txBody>
      </p:sp>
    </p:spTree>
  </p:cSld>
  <p:clrMapOvr>
    <a:masterClrMapping xmlns:a="http://schemas.openxmlformats.org/drawingml/2006/main"/>
  </p:clrMapOvr>
</p:sld>
</file>