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382ae96cd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fdfb85f2a4e03"/>
  </p:sldMasterIdLst>
  <p:sldIdLst>
    <p:sldId xmlns:r="http://schemas.openxmlformats.org/officeDocument/2006/relationships" id="256" r:id="Ra431c60f92f34302"/>
    <p:sldId xmlns:r="http://schemas.openxmlformats.org/officeDocument/2006/relationships" id="257" r:id="R671e5b1df37748ef"/>
    <p:sldId xmlns:r="http://schemas.openxmlformats.org/officeDocument/2006/relationships" id="258" r:id="R15b5b4a3b0534f7b"/>
    <p:sldId xmlns:r="http://schemas.openxmlformats.org/officeDocument/2006/relationships" id="259" r:id="R4baa1dda138f4535"/>
    <p:sldId xmlns:r="http://schemas.openxmlformats.org/officeDocument/2006/relationships" id="260" r:id="Ra8ac5ecab3184a54"/>
    <p:sldId xmlns:r="http://schemas.openxmlformats.org/officeDocument/2006/relationships" id="261" r:id="R2116741dc17342cc"/>
    <p:sldId xmlns:r="http://schemas.openxmlformats.org/officeDocument/2006/relationships" id="262" r:id="Raf662116242d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fdfb85f2a4e03" /><Relationship Type="http://schemas.openxmlformats.org/officeDocument/2006/relationships/slide" Target="/ppt/slides/slide1.xml" Id="Ra431c60f92f34302" /><Relationship Type="http://schemas.openxmlformats.org/officeDocument/2006/relationships/slide" Target="/ppt/slides/slide2.xml" Id="R671e5b1df37748ef" /><Relationship Type="http://schemas.openxmlformats.org/officeDocument/2006/relationships/slide" Target="/ppt/slides/slide3.xml" Id="R15b5b4a3b0534f7b" /><Relationship Type="http://schemas.openxmlformats.org/officeDocument/2006/relationships/slide" Target="/ppt/slides/slide4.xml" Id="R4baa1dda138f4535" /><Relationship Type="http://schemas.openxmlformats.org/officeDocument/2006/relationships/slide" Target="/ppt/slides/slide5.xml" Id="Ra8ac5ecab3184a54" /><Relationship Type="http://schemas.openxmlformats.org/officeDocument/2006/relationships/slide" Target="/ppt/slides/slide6.xml" Id="R2116741dc17342cc" /><Relationship Type="http://schemas.openxmlformats.org/officeDocument/2006/relationships/slide" Target="/ppt/slides/slide7.xml" Id="Raf662116242d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6d80c67bd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155323ebf4393" /><Relationship Type="http://schemas.openxmlformats.org/officeDocument/2006/relationships/theme" Target="/ppt/slideMasters/theme/theme1.xml" Id="R9ea1e2a6e6ef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155323ebf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c99f01189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878d355b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30116b63949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a4c26bfb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eeae1777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7b7e96907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067d6cf3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FINSRUD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FINSRUD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5 911 521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Skredderud, Finsrudveien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99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kjell@finsrud.com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vikersund.byggmann.no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FINSRUD AS</a:t>
            </a:r>
          </a:p>
        </p:txBody>
      </p:sp>
    </p:spTree>
  </p:cSld>
  <p:clrMapOvr>
    <a:masterClrMapping xmlns:a="http://schemas.openxmlformats.org/drawingml/2006/main"/>
  </p:clrMapOvr>
</p:sld>
</file>