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508454dd0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5a759762294b45"/>
  </p:sldMasterIdLst>
  <p:sldIdLst>
    <p:sldId xmlns:r="http://schemas.openxmlformats.org/officeDocument/2006/relationships" id="256" r:id="R246cc0d348cd4b0b"/>
    <p:sldId xmlns:r="http://schemas.openxmlformats.org/officeDocument/2006/relationships" id="257" r:id="R000df47cf3d34ed3"/>
    <p:sldId xmlns:r="http://schemas.openxmlformats.org/officeDocument/2006/relationships" id="258" r:id="Reb2a43422b1347be"/>
    <p:sldId xmlns:r="http://schemas.openxmlformats.org/officeDocument/2006/relationships" id="259" r:id="R1229d0dd9613446f"/>
    <p:sldId xmlns:r="http://schemas.openxmlformats.org/officeDocument/2006/relationships" id="260" r:id="Ra82253eedc2d47ea"/>
    <p:sldId xmlns:r="http://schemas.openxmlformats.org/officeDocument/2006/relationships" id="261" r:id="R299917e2dffd40be"/>
    <p:sldId xmlns:r="http://schemas.openxmlformats.org/officeDocument/2006/relationships" id="262" r:id="Rb61b67860ba6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a759762294b45" /><Relationship Type="http://schemas.openxmlformats.org/officeDocument/2006/relationships/slide" Target="/ppt/slides/slide1.xml" Id="R246cc0d348cd4b0b" /><Relationship Type="http://schemas.openxmlformats.org/officeDocument/2006/relationships/slide" Target="/ppt/slides/slide2.xml" Id="R000df47cf3d34ed3" /><Relationship Type="http://schemas.openxmlformats.org/officeDocument/2006/relationships/slide" Target="/ppt/slides/slide3.xml" Id="Reb2a43422b1347be" /><Relationship Type="http://schemas.openxmlformats.org/officeDocument/2006/relationships/slide" Target="/ppt/slides/slide4.xml" Id="R1229d0dd9613446f" /><Relationship Type="http://schemas.openxmlformats.org/officeDocument/2006/relationships/slide" Target="/ppt/slides/slide5.xml" Id="Ra82253eedc2d47ea" /><Relationship Type="http://schemas.openxmlformats.org/officeDocument/2006/relationships/slide" Target="/ppt/slides/slide6.xml" Id="R299917e2dffd40be" /><Relationship Type="http://schemas.openxmlformats.org/officeDocument/2006/relationships/slide" Target="/ppt/slides/slide7.xml" Id="Rb61b67860ba6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b64499c1b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0e5fd0dfe4f6e" /><Relationship Type="http://schemas.openxmlformats.org/officeDocument/2006/relationships/theme" Target="/ppt/slideMasters/theme/theme1.xml" Id="R4a5c3b26c2b1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0e5fd0dfe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51edbefee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f6bba811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11410c15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7103e590f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be4786560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3fc80aef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b0e60ac7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ATB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ATB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ATB SERVICE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ATB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ATB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ATB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8 689 379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ATB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ALFRED TAMBINI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ATB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Ravnåsvegen 436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997 731 123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ATB SERVICE AS</a:t>
            </a:r>
          </a:p>
        </p:txBody>
      </p:sp>
    </p:spTree>
  </p:cSld>
  <p:clrMapOvr>
    <a:masterClrMapping xmlns:a="http://schemas.openxmlformats.org/drawingml/2006/main"/>
  </p:clrMapOvr>
</p:sld>
</file>