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8e6139614541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1c21c5a6b84449"/>
  </p:sldMasterIdLst>
  <p:sldIdLst>
    <p:sldId xmlns:r="http://schemas.openxmlformats.org/officeDocument/2006/relationships" id="256" r:id="Rd6eb5090e28e492e"/>
    <p:sldId xmlns:r="http://schemas.openxmlformats.org/officeDocument/2006/relationships" id="257" r:id="R860034ae86924c32"/>
    <p:sldId xmlns:r="http://schemas.openxmlformats.org/officeDocument/2006/relationships" id="258" r:id="R28097fe5704a4b23"/>
    <p:sldId xmlns:r="http://schemas.openxmlformats.org/officeDocument/2006/relationships" id="259" r:id="Re0f42ddd526c456e"/>
    <p:sldId xmlns:r="http://schemas.openxmlformats.org/officeDocument/2006/relationships" id="260" r:id="R0e7fa622c42748c4"/>
    <p:sldId xmlns:r="http://schemas.openxmlformats.org/officeDocument/2006/relationships" id="261" r:id="R76b02f71b4204231"/>
    <p:sldId xmlns:r="http://schemas.openxmlformats.org/officeDocument/2006/relationships" id="262" r:id="R0d10f66a978f47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1c21c5a6b84449" /><Relationship Type="http://schemas.openxmlformats.org/officeDocument/2006/relationships/slide" Target="/ppt/slides/slide1.xml" Id="Rd6eb5090e28e492e" /><Relationship Type="http://schemas.openxmlformats.org/officeDocument/2006/relationships/slide" Target="/ppt/slides/slide2.xml" Id="R860034ae86924c32" /><Relationship Type="http://schemas.openxmlformats.org/officeDocument/2006/relationships/slide" Target="/ppt/slides/slide3.xml" Id="R28097fe5704a4b23" /><Relationship Type="http://schemas.openxmlformats.org/officeDocument/2006/relationships/slide" Target="/ppt/slides/slide4.xml" Id="Re0f42ddd526c456e" /><Relationship Type="http://schemas.openxmlformats.org/officeDocument/2006/relationships/slide" Target="/ppt/slides/slide5.xml" Id="R0e7fa622c42748c4" /><Relationship Type="http://schemas.openxmlformats.org/officeDocument/2006/relationships/slide" Target="/ppt/slides/slide6.xml" Id="R76b02f71b4204231" /><Relationship Type="http://schemas.openxmlformats.org/officeDocument/2006/relationships/slide" Target="/ppt/slides/slide7.xml" Id="R0d10f66a978f47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1f30355eb94c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0a2493acc4abf" /><Relationship Type="http://schemas.openxmlformats.org/officeDocument/2006/relationships/theme" Target="/ppt/slideMasters/theme/theme1.xml" Id="R82a4268fce594e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00a2493acc4a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5d65135e74d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ba5b4bb394b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6d1e426984a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83ed7d86849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874ee520747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1acb7c2b14d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01bb78a034c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EK-HOLDING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EK-HOLDING AS ble etablert [år] og holder til i Melandsjø.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2 876 381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522 800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3 868 356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67 968 236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88 776 473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KNUTSHAUG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Hopsjøåsen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7250 Melandsjø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997 732 510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EK-HOLDING AS</a:t>
            </a:r>
          </a:p>
        </p:txBody>
      </p:sp>
    </p:spTree>
  </p:cSld>
  <p:clrMapOvr>
    <a:masterClrMapping xmlns:a="http://schemas.openxmlformats.org/drawingml/2006/main"/>
  </p:clrMapOvr>
</p:sld>
</file>