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da7659eec049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ed5eca963041c3"/>
  </p:sldMasterIdLst>
  <p:sldIdLst>
    <p:sldId xmlns:r="http://schemas.openxmlformats.org/officeDocument/2006/relationships" id="256" r:id="Rfb83c21a7f6f47ce"/>
    <p:sldId xmlns:r="http://schemas.openxmlformats.org/officeDocument/2006/relationships" id="257" r:id="R7418ffe73ad84b11"/>
    <p:sldId xmlns:r="http://schemas.openxmlformats.org/officeDocument/2006/relationships" id="258" r:id="R8d8ab55b5a71424b"/>
    <p:sldId xmlns:r="http://schemas.openxmlformats.org/officeDocument/2006/relationships" id="259" r:id="R99336c2971604e7f"/>
    <p:sldId xmlns:r="http://schemas.openxmlformats.org/officeDocument/2006/relationships" id="260" r:id="R9807e061295d43ab"/>
    <p:sldId xmlns:r="http://schemas.openxmlformats.org/officeDocument/2006/relationships" id="261" r:id="R6c4520cb690044c9"/>
    <p:sldId xmlns:r="http://schemas.openxmlformats.org/officeDocument/2006/relationships" id="262" r:id="R947bbca042004d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ed5eca963041c3" /><Relationship Type="http://schemas.openxmlformats.org/officeDocument/2006/relationships/slide" Target="/ppt/slides/slide1.xml" Id="Rfb83c21a7f6f47ce" /><Relationship Type="http://schemas.openxmlformats.org/officeDocument/2006/relationships/slide" Target="/ppt/slides/slide2.xml" Id="R7418ffe73ad84b11" /><Relationship Type="http://schemas.openxmlformats.org/officeDocument/2006/relationships/slide" Target="/ppt/slides/slide3.xml" Id="R8d8ab55b5a71424b" /><Relationship Type="http://schemas.openxmlformats.org/officeDocument/2006/relationships/slide" Target="/ppt/slides/slide4.xml" Id="R99336c2971604e7f" /><Relationship Type="http://schemas.openxmlformats.org/officeDocument/2006/relationships/slide" Target="/ppt/slides/slide5.xml" Id="R9807e061295d43ab" /><Relationship Type="http://schemas.openxmlformats.org/officeDocument/2006/relationships/slide" Target="/ppt/slides/slide6.xml" Id="R6c4520cb690044c9" /><Relationship Type="http://schemas.openxmlformats.org/officeDocument/2006/relationships/slide" Target="/ppt/slides/slide7.xml" Id="R947bbca042004d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03f5ffdfaf46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9bb410dc7e4746" /><Relationship Type="http://schemas.openxmlformats.org/officeDocument/2006/relationships/theme" Target="/ppt/slideMasters/theme/theme1.xml" Id="Rb570477fe9ca4e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9bb410dc7e474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efee62e0334e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450371d36e45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e127c2423c4dc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593402764147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39be13286441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c61d25eca04e3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31b8fabb7f479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CCBOLIG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CCBOLIG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CCBOLIG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CCBOLIG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CCBOLIG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CCBOLIG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−30 673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−30 673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−13 041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7 334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CCBOLIG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CCPARTNER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CCBOLIG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Tidemands gate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997 732 839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CCBOLIG AS</a:t>
            </a:r>
          </a:p>
        </p:txBody>
      </p:sp>
    </p:spTree>
  </p:cSld>
  <p:clrMapOvr>
    <a:masterClrMapping xmlns:a="http://schemas.openxmlformats.org/drawingml/2006/main"/>
  </p:clrMapOvr>
</p:sld>
</file>