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317a0da15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be506ebae4483"/>
  </p:sldMasterIdLst>
  <p:sldIdLst>
    <p:sldId xmlns:r="http://schemas.openxmlformats.org/officeDocument/2006/relationships" id="256" r:id="R16da373559164ced"/>
    <p:sldId xmlns:r="http://schemas.openxmlformats.org/officeDocument/2006/relationships" id="257" r:id="R0297044c25584890"/>
    <p:sldId xmlns:r="http://schemas.openxmlformats.org/officeDocument/2006/relationships" id="258" r:id="Rec78e06ddc1d42b6"/>
    <p:sldId xmlns:r="http://schemas.openxmlformats.org/officeDocument/2006/relationships" id="259" r:id="R925ef7b9c8ff4be4"/>
    <p:sldId xmlns:r="http://schemas.openxmlformats.org/officeDocument/2006/relationships" id="260" r:id="R744a0848626f403b"/>
    <p:sldId xmlns:r="http://schemas.openxmlformats.org/officeDocument/2006/relationships" id="261" r:id="Rf7a557032614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be506ebae4483" /><Relationship Type="http://schemas.openxmlformats.org/officeDocument/2006/relationships/slide" Target="/ppt/slides/slide1.xml" Id="R16da373559164ced" /><Relationship Type="http://schemas.openxmlformats.org/officeDocument/2006/relationships/slide" Target="/ppt/slides/slide2.xml" Id="R0297044c25584890" /><Relationship Type="http://schemas.openxmlformats.org/officeDocument/2006/relationships/slide" Target="/ppt/slides/slide3.xml" Id="Rec78e06ddc1d42b6" /><Relationship Type="http://schemas.openxmlformats.org/officeDocument/2006/relationships/slide" Target="/ppt/slides/slide4.xml" Id="R925ef7b9c8ff4be4" /><Relationship Type="http://schemas.openxmlformats.org/officeDocument/2006/relationships/slide" Target="/ppt/slides/slide5.xml" Id="R744a0848626f403b" /><Relationship Type="http://schemas.openxmlformats.org/officeDocument/2006/relationships/slide" Target="/ppt/slides/slide6.xml" Id="Rf7a557032614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2762dcf17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1eb19ac6424f" /><Relationship Type="http://schemas.openxmlformats.org/officeDocument/2006/relationships/theme" Target="/ppt/slideMasters/theme/theme1.xml" Id="Rb8d26db2d2fe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81eb19ac6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a17e947e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47e88a30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8980ca3e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e3b4f42f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1a79abc6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aa07ca1a2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BOBSTER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BOBSTER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1 692 310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Holmenhaugen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jorgenbraathen@mac.com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997 735 935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BOBSTER INVEST AS</a:t>
            </a:r>
          </a:p>
        </p:txBody>
      </p:sp>
    </p:spTree>
  </p:cSld>
  <p:clrMapOvr>
    <a:masterClrMapping xmlns:a="http://schemas.openxmlformats.org/drawingml/2006/main"/>
  </p:clrMapOvr>
</p:sld>
</file>