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4dc42ba4d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1062a95814c6f"/>
  </p:sldMasterIdLst>
  <p:sldIdLst>
    <p:sldId xmlns:r="http://schemas.openxmlformats.org/officeDocument/2006/relationships" id="256" r:id="R729e26d0c20b48fd"/>
    <p:sldId xmlns:r="http://schemas.openxmlformats.org/officeDocument/2006/relationships" id="257" r:id="R28fdf80e3fc94705"/>
    <p:sldId xmlns:r="http://schemas.openxmlformats.org/officeDocument/2006/relationships" id="258" r:id="Re41e03569677433b"/>
    <p:sldId xmlns:r="http://schemas.openxmlformats.org/officeDocument/2006/relationships" id="259" r:id="Rc0c0c085ddf440cc"/>
    <p:sldId xmlns:r="http://schemas.openxmlformats.org/officeDocument/2006/relationships" id="260" r:id="Radc5cde48b264dff"/>
    <p:sldId xmlns:r="http://schemas.openxmlformats.org/officeDocument/2006/relationships" id="261" r:id="R29b34d1d6f7f4ddc"/>
    <p:sldId xmlns:r="http://schemas.openxmlformats.org/officeDocument/2006/relationships" id="262" r:id="Ree5bdf7b9e73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1062a95814c6f" /><Relationship Type="http://schemas.openxmlformats.org/officeDocument/2006/relationships/slide" Target="/ppt/slides/slide1.xml" Id="R729e26d0c20b48fd" /><Relationship Type="http://schemas.openxmlformats.org/officeDocument/2006/relationships/slide" Target="/ppt/slides/slide2.xml" Id="R28fdf80e3fc94705" /><Relationship Type="http://schemas.openxmlformats.org/officeDocument/2006/relationships/slide" Target="/ppt/slides/slide3.xml" Id="Re41e03569677433b" /><Relationship Type="http://schemas.openxmlformats.org/officeDocument/2006/relationships/slide" Target="/ppt/slides/slide4.xml" Id="Rc0c0c085ddf440cc" /><Relationship Type="http://schemas.openxmlformats.org/officeDocument/2006/relationships/slide" Target="/ppt/slides/slide5.xml" Id="Radc5cde48b264dff" /><Relationship Type="http://schemas.openxmlformats.org/officeDocument/2006/relationships/slide" Target="/ppt/slides/slide6.xml" Id="R29b34d1d6f7f4ddc" /><Relationship Type="http://schemas.openxmlformats.org/officeDocument/2006/relationships/slide" Target="/ppt/slides/slide7.xml" Id="Ree5bdf7b9e73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0c7efac99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4822e9944107" /><Relationship Type="http://schemas.openxmlformats.org/officeDocument/2006/relationships/theme" Target="/ppt/slideMasters/theme/theme1.xml" Id="Raf13420c6e45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54822e994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3abee831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4f2c2c9c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fb79fd33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a1bb6a771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49b323cde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59e8ee42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2cef2200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PAVIN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30 992 362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31 048 774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ASBJØRN VINDEGG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JÆGER VINDEGG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KRUBBFELT JÆGER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KVITRAVN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MAGER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ASBJØRN VINDEGG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Asbjørn Vindegg, Lokalveien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pal@vindegg.com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997 742 230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PAVIN AS</a:t>
            </a:r>
          </a:p>
        </p:txBody>
      </p:sp>
    </p:spTree>
  </p:cSld>
  <p:clrMapOvr>
    <a:masterClrMapping xmlns:a="http://schemas.openxmlformats.org/drawingml/2006/main"/>
  </p:clrMapOvr>
</p:sld>
</file>