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3616166b5444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03f9f76c68481a"/>
  </p:sldMasterIdLst>
  <p:sldIdLst>
    <p:sldId xmlns:r="http://schemas.openxmlformats.org/officeDocument/2006/relationships" id="256" r:id="R313d7ba1b4414a95"/>
    <p:sldId xmlns:r="http://schemas.openxmlformats.org/officeDocument/2006/relationships" id="257" r:id="Rc63ca78ff7d84b4a"/>
    <p:sldId xmlns:r="http://schemas.openxmlformats.org/officeDocument/2006/relationships" id="258" r:id="Rb0e6ecc88ce44c64"/>
    <p:sldId xmlns:r="http://schemas.openxmlformats.org/officeDocument/2006/relationships" id="259" r:id="R89cb0e3dd85548d2"/>
    <p:sldId xmlns:r="http://schemas.openxmlformats.org/officeDocument/2006/relationships" id="260" r:id="R3941d875e1d94e64"/>
    <p:sldId xmlns:r="http://schemas.openxmlformats.org/officeDocument/2006/relationships" id="261" r:id="R89bd507c6f5f4101"/>
    <p:sldId xmlns:r="http://schemas.openxmlformats.org/officeDocument/2006/relationships" id="262" r:id="R6edd3df1e43247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03f9f76c68481a" /><Relationship Type="http://schemas.openxmlformats.org/officeDocument/2006/relationships/slide" Target="/ppt/slides/slide1.xml" Id="R313d7ba1b4414a95" /><Relationship Type="http://schemas.openxmlformats.org/officeDocument/2006/relationships/slide" Target="/ppt/slides/slide2.xml" Id="Rc63ca78ff7d84b4a" /><Relationship Type="http://schemas.openxmlformats.org/officeDocument/2006/relationships/slide" Target="/ppt/slides/slide3.xml" Id="Rb0e6ecc88ce44c64" /><Relationship Type="http://schemas.openxmlformats.org/officeDocument/2006/relationships/slide" Target="/ppt/slides/slide4.xml" Id="R89cb0e3dd85548d2" /><Relationship Type="http://schemas.openxmlformats.org/officeDocument/2006/relationships/slide" Target="/ppt/slides/slide5.xml" Id="R3941d875e1d94e64" /><Relationship Type="http://schemas.openxmlformats.org/officeDocument/2006/relationships/slide" Target="/ppt/slides/slide6.xml" Id="R89bd507c6f5f4101" /><Relationship Type="http://schemas.openxmlformats.org/officeDocument/2006/relationships/slide" Target="/ppt/slides/slide7.xml" Id="R6edd3df1e43247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27c0ca63db4a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d20cc3d2b4d71" /><Relationship Type="http://schemas.openxmlformats.org/officeDocument/2006/relationships/theme" Target="/ppt/slideMasters/theme/theme1.xml" Id="Rde0ecdfe51c74f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ed20cc3d2b4d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c88b1aa7945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3718fedf04f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0db43f50343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bc2daa4dd4a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7cbb7036c4b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fc1e50ef844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cb8e742e34f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NÆRHEIM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NÆRHEIM AS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1 632 066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15 781 893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15 836 338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LINDGAARD MARIUS NÆRHEIM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Leknesveien 513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997 743 377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NÆRHEIM AS</a:t>
            </a:r>
          </a:p>
        </p:txBody>
      </p:sp>
    </p:spTree>
  </p:cSld>
  <p:clrMapOvr>
    <a:masterClrMapping xmlns:a="http://schemas.openxmlformats.org/drawingml/2006/main"/>
  </p:clrMapOvr>
</p:sld>
</file>